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1" r:id="rId6"/>
    <p:sldId id="315" r:id="rId7"/>
    <p:sldId id="321" r:id="rId8"/>
    <p:sldId id="320" r:id="rId9"/>
    <p:sldId id="310" r:id="rId10"/>
    <p:sldId id="312" r:id="rId11"/>
    <p:sldId id="316" r:id="rId12"/>
    <p:sldId id="324" r:id="rId13"/>
    <p:sldId id="318" r:id="rId14"/>
    <p:sldId id="325" r:id="rId15"/>
    <p:sldId id="313" r:id="rId16"/>
    <p:sldId id="326" r:id="rId17"/>
    <p:sldId id="317" r:id="rId18"/>
    <p:sldId id="319" r:id="rId19"/>
    <p:sldId id="314" r:id="rId20"/>
    <p:sldId id="327" r:id="rId21"/>
    <p:sldId id="328" r:id="rId22"/>
    <p:sldId id="329" r:id="rId23"/>
    <p:sldId id="330" r:id="rId24"/>
    <p:sldId id="33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DFA04-31EF-49B6-AFAE-2287858E0303}"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9B50AE85-DEA1-41F3-9C2C-24A18069C473}">
      <dgm:prSet/>
      <dgm:spPr/>
      <dgm:t>
        <a:bodyPr/>
        <a:lstStyle/>
        <a:p>
          <a:r>
            <a:rPr lang="en-US" dirty="0"/>
            <a:t>Weekend</a:t>
          </a:r>
        </a:p>
      </dgm:t>
    </dgm:pt>
    <dgm:pt modelId="{20A9B789-9B22-478C-970C-71496754809B}" type="parTrans" cxnId="{A4CE7A9B-B015-4E32-A86C-C3A08970D2FB}">
      <dgm:prSet/>
      <dgm:spPr/>
      <dgm:t>
        <a:bodyPr/>
        <a:lstStyle/>
        <a:p>
          <a:pPr algn="l"/>
          <a:endParaRPr lang="en-US"/>
        </a:p>
      </dgm:t>
    </dgm:pt>
    <dgm:pt modelId="{12A4AEA8-BC1D-4ADD-8236-A533A455F22E}" type="sibTrans" cxnId="{A4CE7A9B-B015-4E32-A86C-C3A08970D2FB}">
      <dgm:prSet/>
      <dgm:spPr/>
      <dgm:t>
        <a:bodyPr/>
        <a:lstStyle/>
        <a:p>
          <a:endParaRPr lang="en-US"/>
        </a:p>
      </dgm:t>
    </dgm:pt>
    <dgm:pt modelId="{82968BA3-DFCC-4B51-ABB1-F1F4791698B0}">
      <dgm:prSet custT="1"/>
      <dgm:spPr/>
      <dgm:t>
        <a:bodyPr/>
        <a:lstStyle/>
        <a:p>
          <a:r>
            <a:rPr lang="en-US" sz="2400" dirty="0"/>
            <a:t>Selected</a:t>
          </a:r>
          <a:r>
            <a:rPr lang="en-US" sz="2400" baseline="0" dirty="0"/>
            <a:t> domains from UCI</a:t>
          </a:r>
          <a:endParaRPr lang="en-US" sz="2400" dirty="0"/>
        </a:p>
      </dgm:t>
    </dgm:pt>
    <dgm:pt modelId="{B474C1A9-9141-4567-8AA6-A8446206794E}" type="parTrans" cxnId="{E50EA410-61F4-443F-B045-5AC0708EA191}">
      <dgm:prSet/>
      <dgm:spPr/>
      <dgm:t>
        <a:bodyPr/>
        <a:lstStyle/>
        <a:p>
          <a:pPr algn="l"/>
          <a:endParaRPr lang="en-US"/>
        </a:p>
      </dgm:t>
    </dgm:pt>
    <dgm:pt modelId="{8BC987EC-BEB5-4480-B241-99E630336DA8}" type="sibTrans" cxnId="{E50EA410-61F4-443F-B045-5AC0708EA191}">
      <dgm:prSet/>
      <dgm:spPr/>
      <dgm:t>
        <a:bodyPr/>
        <a:lstStyle/>
        <a:p>
          <a:endParaRPr lang="en-US"/>
        </a:p>
      </dgm:t>
    </dgm:pt>
    <dgm:pt modelId="{B157653D-2397-47E3-94A8-8E8B13726408}">
      <dgm:prSet/>
      <dgm:spPr/>
      <dgm:t>
        <a:bodyPr/>
        <a:lstStyle/>
        <a:p>
          <a:r>
            <a:rPr lang="en-US" dirty="0"/>
            <a:t>Monday</a:t>
          </a:r>
        </a:p>
      </dgm:t>
    </dgm:pt>
    <dgm:pt modelId="{7C340691-872A-42EE-977C-5B833001E6A0}" type="parTrans" cxnId="{950692EB-01A7-4BA3-A03C-6D1E2A5F26EE}">
      <dgm:prSet/>
      <dgm:spPr/>
      <dgm:t>
        <a:bodyPr/>
        <a:lstStyle/>
        <a:p>
          <a:pPr algn="l"/>
          <a:endParaRPr lang="en-US"/>
        </a:p>
      </dgm:t>
    </dgm:pt>
    <dgm:pt modelId="{C11CD3A4-ED92-4609-A589-8DA6272582F8}" type="sibTrans" cxnId="{950692EB-01A7-4BA3-A03C-6D1E2A5F26EE}">
      <dgm:prSet/>
      <dgm:spPr/>
      <dgm:t>
        <a:bodyPr/>
        <a:lstStyle/>
        <a:p>
          <a:endParaRPr lang="en-US"/>
        </a:p>
      </dgm:t>
    </dgm:pt>
    <dgm:pt modelId="{CFC6C321-565B-4736-9600-0849B35804F7}">
      <dgm:prSet custT="1"/>
      <dgm:spPr/>
      <dgm:t>
        <a:bodyPr/>
        <a:lstStyle/>
        <a:p>
          <a:r>
            <a:rPr lang="en-US" sz="2400" dirty="0"/>
            <a:t>Research</a:t>
          </a:r>
          <a:r>
            <a:rPr lang="en-US" sz="2400" baseline="0" dirty="0"/>
            <a:t> on Python and </a:t>
          </a:r>
          <a:r>
            <a:rPr lang="en-US" sz="2400" baseline="0" dirty="0" err="1"/>
            <a:t>Jupyter</a:t>
          </a:r>
          <a:r>
            <a:rPr lang="en-US" sz="2400" baseline="0" dirty="0"/>
            <a:t> Notebook</a:t>
          </a:r>
          <a:endParaRPr lang="en-US" sz="2400" dirty="0"/>
        </a:p>
      </dgm:t>
    </dgm:pt>
    <dgm:pt modelId="{E16317D1-6F50-4823-97B7-A2996F0FE94D}" type="parTrans" cxnId="{1CBB0F56-2A16-469E-B30F-2E05729C9C4B}">
      <dgm:prSet/>
      <dgm:spPr/>
      <dgm:t>
        <a:bodyPr/>
        <a:lstStyle/>
        <a:p>
          <a:pPr algn="l"/>
          <a:endParaRPr lang="en-US"/>
        </a:p>
      </dgm:t>
    </dgm:pt>
    <dgm:pt modelId="{E552DB50-1B67-4762-89F9-7D3490111E2B}" type="sibTrans" cxnId="{1CBB0F56-2A16-469E-B30F-2E05729C9C4B}">
      <dgm:prSet/>
      <dgm:spPr/>
      <dgm:t>
        <a:bodyPr/>
        <a:lstStyle/>
        <a:p>
          <a:endParaRPr lang="en-US"/>
        </a:p>
      </dgm:t>
    </dgm:pt>
    <dgm:pt modelId="{501DC69F-43F9-4B1E-BE22-6D9FA0AFC528}">
      <dgm:prSet/>
      <dgm:spPr/>
      <dgm:t>
        <a:bodyPr/>
        <a:lstStyle/>
        <a:p>
          <a:r>
            <a:rPr lang="en-US" dirty="0"/>
            <a:t>Wednesday</a:t>
          </a:r>
        </a:p>
      </dgm:t>
    </dgm:pt>
    <dgm:pt modelId="{D662275D-EF71-4EF0-8C53-5B09830A2AA4}" type="parTrans" cxnId="{A1DD0BFE-1A98-40AA-BB60-9659ADA72CA3}">
      <dgm:prSet/>
      <dgm:spPr/>
      <dgm:t>
        <a:bodyPr/>
        <a:lstStyle/>
        <a:p>
          <a:pPr algn="l"/>
          <a:endParaRPr lang="en-US"/>
        </a:p>
      </dgm:t>
    </dgm:pt>
    <dgm:pt modelId="{05A1C2F3-0854-4F17-AD49-F6E4F5029DC1}" type="sibTrans" cxnId="{A1DD0BFE-1A98-40AA-BB60-9659ADA72CA3}">
      <dgm:prSet/>
      <dgm:spPr/>
      <dgm:t>
        <a:bodyPr/>
        <a:lstStyle/>
        <a:p>
          <a:endParaRPr lang="en-US"/>
        </a:p>
      </dgm:t>
    </dgm:pt>
    <dgm:pt modelId="{44097D21-977F-4452-AE35-C129A16A3F89}">
      <dgm:prSet custT="1"/>
      <dgm:spPr/>
      <dgm:t>
        <a:bodyPr/>
        <a:lstStyle/>
        <a:p>
          <a:r>
            <a:rPr lang="en-US" sz="2400" dirty="0"/>
            <a:t>Build</a:t>
          </a:r>
          <a:r>
            <a:rPr lang="en-US" sz="2400" baseline="0" dirty="0"/>
            <a:t> the model and test domains</a:t>
          </a:r>
          <a:endParaRPr lang="en-US" sz="2400" dirty="0"/>
        </a:p>
      </dgm:t>
    </dgm:pt>
    <dgm:pt modelId="{5FFA1078-907B-401E-8F53-8B5E1527C8B3}" type="parTrans" cxnId="{F88F4232-77DC-40B9-BB0F-3421FBFA38E2}">
      <dgm:prSet/>
      <dgm:spPr/>
      <dgm:t>
        <a:bodyPr/>
        <a:lstStyle/>
        <a:p>
          <a:pPr algn="l"/>
          <a:endParaRPr lang="en-US"/>
        </a:p>
      </dgm:t>
    </dgm:pt>
    <dgm:pt modelId="{EB2757D3-D785-439B-8033-3912AFC7CDAA}" type="sibTrans" cxnId="{F88F4232-77DC-40B9-BB0F-3421FBFA38E2}">
      <dgm:prSet/>
      <dgm:spPr/>
      <dgm:t>
        <a:bodyPr/>
        <a:lstStyle/>
        <a:p>
          <a:endParaRPr lang="en-US"/>
        </a:p>
      </dgm:t>
    </dgm:pt>
    <dgm:pt modelId="{AE7358A2-3D9A-4A4C-BBED-5424660EAD51}">
      <dgm:prSet/>
      <dgm:spPr/>
      <dgm:t>
        <a:bodyPr/>
        <a:lstStyle/>
        <a:p>
          <a:r>
            <a:rPr lang="en-US" dirty="0"/>
            <a:t>Friday</a:t>
          </a:r>
        </a:p>
      </dgm:t>
    </dgm:pt>
    <dgm:pt modelId="{8A0C3D83-7482-48F5-9A7B-7BCCFFA89D39}" type="parTrans" cxnId="{AB4C7C27-9298-4339-A781-9A16BCBB27E7}">
      <dgm:prSet/>
      <dgm:spPr/>
      <dgm:t>
        <a:bodyPr/>
        <a:lstStyle/>
        <a:p>
          <a:pPr algn="l"/>
          <a:endParaRPr lang="en-US"/>
        </a:p>
      </dgm:t>
    </dgm:pt>
    <dgm:pt modelId="{BCA8377F-58EC-40FD-8F05-DF4E529335AA}" type="sibTrans" cxnId="{AB4C7C27-9298-4339-A781-9A16BCBB27E7}">
      <dgm:prSet/>
      <dgm:spPr/>
      <dgm:t>
        <a:bodyPr/>
        <a:lstStyle/>
        <a:p>
          <a:endParaRPr lang="en-US"/>
        </a:p>
      </dgm:t>
    </dgm:pt>
    <dgm:pt modelId="{D8FCE50B-8057-456A-B2A9-965F28038B25}">
      <dgm:prSet custT="1"/>
      <dgm:spPr/>
      <dgm:t>
        <a:bodyPr/>
        <a:lstStyle/>
        <a:p>
          <a:r>
            <a:rPr lang="en-US" sz="2400" dirty="0"/>
            <a:t>Finished</a:t>
          </a:r>
          <a:r>
            <a:rPr lang="en-US" sz="2400" baseline="0" dirty="0"/>
            <a:t> slides and report</a:t>
          </a:r>
          <a:endParaRPr lang="en-US" sz="2400" dirty="0"/>
        </a:p>
      </dgm:t>
    </dgm:pt>
    <dgm:pt modelId="{D5DFEBC1-CD5A-4769-8915-305975D67145}" type="parTrans" cxnId="{D3D5DDFE-3C40-4FB4-A2D6-AF320BE8808D}">
      <dgm:prSet/>
      <dgm:spPr/>
      <dgm:t>
        <a:bodyPr/>
        <a:lstStyle/>
        <a:p>
          <a:pPr algn="l"/>
          <a:endParaRPr lang="en-US"/>
        </a:p>
      </dgm:t>
    </dgm:pt>
    <dgm:pt modelId="{338B3E43-3652-4902-AE82-69646DE76CA7}" type="sibTrans" cxnId="{D3D5DDFE-3C40-4FB4-A2D6-AF320BE8808D}">
      <dgm:prSet/>
      <dgm:spPr/>
      <dgm:t>
        <a:bodyPr/>
        <a:lstStyle/>
        <a:p>
          <a:endParaRPr lang="en-US"/>
        </a:p>
      </dgm:t>
    </dgm:pt>
    <dgm:pt modelId="{EBEA9F54-7364-45F9-829B-BF1EB38AEB12}" type="pres">
      <dgm:prSet presAssocID="{A86DFA04-31EF-49B6-AFAE-2287858E0303}" presName="Name0" presStyleCnt="0">
        <dgm:presLayoutVars>
          <dgm:chMax/>
          <dgm:chPref/>
          <dgm:animLvl val="lvl"/>
        </dgm:presLayoutVars>
      </dgm:prSet>
      <dgm:spPr/>
    </dgm:pt>
    <dgm:pt modelId="{E5ACC412-2FBD-44C2-9121-B3EB973E5C66}" type="pres">
      <dgm:prSet presAssocID="{9B50AE85-DEA1-41F3-9C2C-24A18069C473}" presName="composite1" presStyleCnt="0"/>
      <dgm:spPr/>
    </dgm:pt>
    <dgm:pt modelId="{DF71F57E-D542-4163-95B1-92B1B114497F}" type="pres">
      <dgm:prSet presAssocID="{9B50AE85-DEA1-41F3-9C2C-24A18069C473}" presName="parent1" presStyleLbl="alignNode1" presStyleIdx="0" presStyleCnt="4">
        <dgm:presLayoutVars>
          <dgm:chMax val="1"/>
          <dgm:chPref val="1"/>
          <dgm:bulletEnabled val="1"/>
        </dgm:presLayoutVars>
      </dgm:prSet>
      <dgm:spPr/>
    </dgm:pt>
    <dgm:pt modelId="{C0317DA2-D763-4621-9680-990E0F78E293}" type="pres">
      <dgm:prSet presAssocID="{9B50AE85-DEA1-41F3-9C2C-24A18069C473}" presName="Childtext1" presStyleLbl="revTx" presStyleIdx="0" presStyleCnt="4">
        <dgm:presLayoutVars>
          <dgm:bulletEnabled val="1"/>
        </dgm:presLayoutVars>
      </dgm:prSet>
      <dgm:spPr/>
    </dgm:pt>
    <dgm:pt modelId="{6898D4C1-54F6-4DA4-9607-F444437C8E6E}" type="pres">
      <dgm:prSet presAssocID="{9B50AE85-DEA1-41F3-9C2C-24A18069C473}" presName="ConnectLine1" presStyleLbl="sibTrans1D1" presStyleIdx="0" presStyleCnt="4"/>
      <dgm:spPr>
        <a:noFill/>
        <a:ln w="12700" cap="flat" cmpd="sng" algn="ctr">
          <a:solidFill>
            <a:schemeClr val="accent1">
              <a:hueOff val="0"/>
              <a:satOff val="0"/>
              <a:lumOff val="0"/>
              <a:alphaOff val="0"/>
            </a:schemeClr>
          </a:solidFill>
          <a:prstDash val="dash"/>
        </a:ln>
        <a:effectLst/>
      </dgm:spPr>
    </dgm:pt>
    <dgm:pt modelId="{D73D486C-1D43-4208-9FD9-CC7C2550C1E8}" type="pres">
      <dgm:prSet presAssocID="{9B50AE85-DEA1-41F3-9C2C-24A18069C473}" presName="ConnectLineEnd1" presStyleLbl="lnNode1" presStyleIdx="0" presStyleCnt="4"/>
      <dgm:spPr/>
    </dgm:pt>
    <dgm:pt modelId="{4E7CBB81-AC5E-4EE7-85AC-B9C4581F507F}" type="pres">
      <dgm:prSet presAssocID="{9B50AE85-DEA1-41F3-9C2C-24A18069C473}" presName="EmptyPane1" presStyleCnt="0"/>
      <dgm:spPr/>
    </dgm:pt>
    <dgm:pt modelId="{CDBD900D-671A-4B7A-AEE1-255109BAB918}" type="pres">
      <dgm:prSet presAssocID="{12A4AEA8-BC1D-4ADD-8236-A533A455F22E}" presName="spaceBetweenRectangles1" presStyleCnt="0"/>
      <dgm:spPr/>
    </dgm:pt>
    <dgm:pt modelId="{53484DED-F74E-4B4E-9E8B-3F206A29DEDD}" type="pres">
      <dgm:prSet presAssocID="{B157653D-2397-47E3-94A8-8E8B13726408}" presName="composite1" presStyleCnt="0"/>
      <dgm:spPr/>
    </dgm:pt>
    <dgm:pt modelId="{C0D22B8F-54BF-4FAE-9F7C-B58FA74468D0}" type="pres">
      <dgm:prSet presAssocID="{B157653D-2397-47E3-94A8-8E8B13726408}" presName="parent1" presStyleLbl="alignNode1" presStyleIdx="1" presStyleCnt="4">
        <dgm:presLayoutVars>
          <dgm:chMax val="1"/>
          <dgm:chPref val="1"/>
          <dgm:bulletEnabled val="1"/>
        </dgm:presLayoutVars>
      </dgm:prSet>
      <dgm:spPr/>
    </dgm:pt>
    <dgm:pt modelId="{E1F35975-00CA-4B74-AB7C-CD8812C99AEF}" type="pres">
      <dgm:prSet presAssocID="{B157653D-2397-47E3-94A8-8E8B13726408}" presName="Childtext1" presStyleLbl="revTx" presStyleIdx="1" presStyleCnt="4">
        <dgm:presLayoutVars>
          <dgm:bulletEnabled val="1"/>
        </dgm:presLayoutVars>
      </dgm:prSet>
      <dgm:spPr/>
    </dgm:pt>
    <dgm:pt modelId="{152FB453-AA1C-4C6D-86AE-2A7A4BF73B8B}" type="pres">
      <dgm:prSet presAssocID="{B157653D-2397-47E3-94A8-8E8B13726408}" presName="ConnectLine1" presStyleLbl="sibTrans1D1" presStyleIdx="1" presStyleCnt="4"/>
      <dgm:spPr>
        <a:noFill/>
        <a:ln w="12700" cap="flat" cmpd="sng" algn="ctr">
          <a:solidFill>
            <a:schemeClr val="accent1">
              <a:hueOff val="0"/>
              <a:satOff val="0"/>
              <a:lumOff val="0"/>
              <a:alphaOff val="0"/>
            </a:schemeClr>
          </a:solidFill>
          <a:prstDash val="dash"/>
        </a:ln>
        <a:effectLst/>
      </dgm:spPr>
    </dgm:pt>
    <dgm:pt modelId="{BC9CEA29-8429-48CF-B30A-81626D4345E2}" type="pres">
      <dgm:prSet presAssocID="{B157653D-2397-47E3-94A8-8E8B13726408}" presName="ConnectLineEnd1" presStyleLbl="lnNode1" presStyleIdx="1" presStyleCnt="4"/>
      <dgm:spPr/>
    </dgm:pt>
    <dgm:pt modelId="{F432CF4A-CFEA-4E45-BD59-26AD14D60A5D}" type="pres">
      <dgm:prSet presAssocID="{B157653D-2397-47E3-94A8-8E8B13726408}" presName="EmptyPane1" presStyleCnt="0"/>
      <dgm:spPr/>
    </dgm:pt>
    <dgm:pt modelId="{54C24B14-3382-4169-9932-5867C1A9873B}" type="pres">
      <dgm:prSet presAssocID="{C11CD3A4-ED92-4609-A589-8DA6272582F8}" presName="spaceBetweenRectangles1" presStyleCnt="0"/>
      <dgm:spPr/>
    </dgm:pt>
    <dgm:pt modelId="{06FAD99D-5FF8-4EBB-A5FB-F041578F76D4}" type="pres">
      <dgm:prSet presAssocID="{501DC69F-43F9-4B1E-BE22-6D9FA0AFC528}" presName="composite1" presStyleCnt="0"/>
      <dgm:spPr/>
    </dgm:pt>
    <dgm:pt modelId="{70073129-181E-4CDA-8814-F1E5000C8C53}" type="pres">
      <dgm:prSet presAssocID="{501DC69F-43F9-4B1E-BE22-6D9FA0AFC528}" presName="parent1" presStyleLbl="alignNode1" presStyleIdx="2" presStyleCnt="4">
        <dgm:presLayoutVars>
          <dgm:chMax val="1"/>
          <dgm:chPref val="1"/>
          <dgm:bulletEnabled val="1"/>
        </dgm:presLayoutVars>
      </dgm:prSet>
      <dgm:spPr/>
    </dgm:pt>
    <dgm:pt modelId="{5A20FA73-3A21-4484-9105-C650E9C6EB1C}" type="pres">
      <dgm:prSet presAssocID="{501DC69F-43F9-4B1E-BE22-6D9FA0AFC528}" presName="Childtext1" presStyleLbl="revTx" presStyleIdx="2" presStyleCnt="4">
        <dgm:presLayoutVars>
          <dgm:bulletEnabled val="1"/>
        </dgm:presLayoutVars>
      </dgm:prSet>
      <dgm:spPr/>
    </dgm:pt>
    <dgm:pt modelId="{26F3F9B3-7461-4A61-97B5-AF1F062A6A31}" type="pres">
      <dgm:prSet presAssocID="{501DC69F-43F9-4B1E-BE22-6D9FA0AFC528}" presName="ConnectLine1" presStyleLbl="sibTrans1D1" presStyleIdx="2" presStyleCnt="4"/>
      <dgm:spPr>
        <a:noFill/>
        <a:ln w="12700" cap="flat" cmpd="sng" algn="ctr">
          <a:solidFill>
            <a:schemeClr val="accent1">
              <a:hueOff val="0"/>
              <a:satOff val="0"/>
              <a:lumOff val="0"/>
              <a:alphaOff val="0"/>
            </a:schemeClr>
          </a:solidFill>
          <a:prstDash val="dash"/>
        </a:ln>
        <a:effectLst/>
      </dgm:spPr>
    </dgm:pt>
    <dgm:pt modelId="{6AD3676B-B35C-4F1B-B891-E6A623B39C7E}" type="pres">
      <dgm:prSet presAssocID="{501DC69F-43F9-4B1E-BE22-6D9FA0AFC528}" presName="ConnectLineEnd1" presStyleLbl="lnNode1" presStyleIdx="2" presStyleCnt="4"/>
      <dgm:spPr/>
    </dgm:pt>
    <dgm:pt modelId="{11B4905D-2274-468C-AF2A-5EB9623228BD}" type="pres">
      <dgm:prSet presAssocID="{501DC69F-43F9-4B1E-BE22-6D9FA0AFC528}" presName="EmptyPane1" presStyleCnt="0"/>
      <dgm:spPr/>
    </dgm:pt>
    <dgm:pt modelId="{BA5551F3-BB68-446A-8242-9B50C869257A}" type="pres">
      <dgm:prSet presAssocID="{05A1C2F3-0854-4F17-AD49-F6E4F5029DC1}" presName="spaceBetweenRectangles1" presStyleCnt="0"/>
      <dgm:spPr/>
    </dgm:pt>
    <dgm:pt modelId="{7718219C-0C5B-4CAF-A510-792E6E5E41C1}" type="pres">
      <dgm:prSet presAssocID="{AE7358A2-3D9A-4A4C-BBED-5424660EAD51}" presName="composite1" presStyleCnt="0"/>
      <dgm:spPr/>
    </dgm:pt>
    <dgm:pt modelId="{FCD37457-9C59-4172-BCA9-F6DD3F8790D5}" type="pres">
      <dgm:prSet presAssocID="{AE7358A2-3D9A-4A4C-BBED-5424660EAD51}" presName="parent1" presStyleLbl="alignNode1" presStyleIdx="3" presStyleCnt="4">
        <dgm:presLayoutVars>
          <dgm:chMax val="1"/>
          <dgm:chPref val="1"/>
          <dgm:bulletEnabled val="1"/>
        </dgm:presLayoutVars>
      </dgm:prSet>
      <dgm:spPr/>
    </dgm:pt>
    <dgm:pt modelId="{FDB65D9B-1D75-443C-BEF8-109339A014F9}" type="pres">
      <dgm:prSet presAssocID="{AE7358A2-3D9A-4A4C-BBED-5424660EAD51}" presName="Childtext1" presStyleLbl="revTx" presStyleIdx="3" presStyleCnt="4">
        <dgm:presLayoutVars>
          <dgm:bulletEnabled val="1"/>
        </dgm:presLayoutVars>
      </dgm:prSet>
      <dgm:spPr/>
    </dgm:pt>
    <dgm:pt modelId="{CA5E20EB-82C1-48EB-94ED-CE7DA89B43C2}" type="pres">
      <dgm:prSet presAssocID="{AE7358A2-3D9A-4A4C-BBED-5424660EAD51}" presName="ConnectLine1" presStyleLbl="sibTrans1D1" presStyleIdx="3" presStyleCnt="4"/>
      <dgm:spPr>
        <a:noFill/>
        <a:ln w="12700" cap="flat" cmpd="sng" algn="ctr">
          <a:solidFill>
            <a:schemeClr val="accent1">
              <a:hueOff val="0"/>
              <a:satOff val="0"/>
              <a:lumOff val="0"/>
              <a:alphaOff val="0"/>
            </a:schemeClr>
          </a:solidFill>
          <a:prstDash val="dash"/>
        </a:ln>
        <a:effectLst/>
      </dgm:spPr>
    </dgm:pt>
    <dgm:pt modelId="{B2DE1D64-24D2-43CD-B852-43FDF8357ACE}" type="pres">
      <dgm:prSet presAssocID="{AE7358A2-3D9A-4A4C-BBED-5424660EAD51}" presName="ConnectLineEnd1" presStyleLbl="lnNode1" presStyleIdx="3" presStyleCnt="4"/>
      <dgm:spPr/>
    </dgm:pt>
    <dgm:pt modelId="{1683A45D-856A-48E0-985B-FE990DF390D0}" type="pres">
      <dgm:prSet presAssocID="{AE7358A2-3D9A-4A4C-BBED-5424660EAD51}" presName="EmptyPane1" presStyleCnt="0"/>
      <dgm:spPr/>
    </dgm:pt>
  </dgm:ptLst>
  <dgm:cxnLst>
    <dgm:cxn modelId="{E50EA410-61F4-443F-B045-5AC0708EA191}" srcId="{9B50AE85-DEA1-41F3-9C2C-24A18069C473}" destId="{82968BA3-DFCC-4B51-ABB1-F1F4791698B0}" srcOrd="0" destOrd="0" parTransId="{B474C1A9-9141-4567-8AA6-A8446206794E}" sibTransId="{8BC987EC-BEB5-4480-B241-99E630336DA8}"/>
    <dgm:cxn modelId="{AB4C7C27-9298-4339-A781-9A16BCBB27E7}" srcId="{A86DFA04-31EF-49B6-AFAE-2287858E0303}" destId="{AE7358A2-3D9A-4A4C-BBED-5424660EAD51}" srcOrd="3" destOrd="0" parTransId="{8A0C3D83-7482-48F5-9A7B-7BCCFFA89D39}" sibTransId="{BCA8377F-58EC-40FD-8F05-DF4E529335AA}"/>
    <dgm:cxn modelId="{CB11D42C-DB01-444C-B889-A695DBB86B77}" type="presOf" srcId="{AE7358A2-3D9A-4A4C-BBED-5424660EAD51}" destId="{FCD37457-9C59-4172-BCA9-F6DD3F8790D5}" srcOrd="0" destOrd="0" presId="urn:microsoft.com/office/officeart/2016/7/layout/RoundedRectangleTimeline"/>
    <dgm:cxn modelId="{AED1CC2F-C2A3-4A40-80FC-0F8E1651414C}" type="presOf" srcId="{A86DFA04-31EF-49B6-AFAE-2287858E0303}" destId="{EBEA9F54-7364-45F9-829B-BF1EB38AEB12}" srcOrd="0" destOrd="0" presId="urn:microsoft.com/office/officeart/2016/7/layout/RoundedRectangleTimeline"/>
    <dgm:cxn modelId="{F88F4232-77DC-40B9-BB0F-3421FBFA38E2}" srcId="{501DC69F-43F9-4B1E-BE22-6D9FA0AFC528}" destId="{44097D21-977F-4452-AE35-C129A16A3F89}" srcOrd="0" destOrd="0" parTransId="{5FFA1078-907B-401E-8F53-8B5E1527C8B3}" sibTransId="{EB2757D3-D785-439B-8033-3912AFC7CDAA}"/>
    <dgm:cxn modelId="{1CBB0F56-2A16-469E-B30F-2E05729C9C4B}" srcId="{B157653D-2397-47E3-94A8-8E8B13726408}" destId="{CFC6C321-565B-4736-9600-0849B35804F7}" srcOrd="0" destOrd="0" parTransId="{E16317D1-6F50-4823-97B7-A2996F0FE94D}" sibTransId="{E552DB50-1B67-4762-89F9-7D3490111E2B}"/>
    <dgm:cxn modelId="{F227B77C-62FB-4019-A698-57DF493565F1}" type="presOf" srcId="{44097D21-977F-4452-AE35-C129A16A3F89}" destId="{5A20FA73-3A21-4484-9105-C650E9C6EB1C}" srcOrd="0" destOrd="0" presId="urn:microsoft.com/office/officeart/2016/7/layout/RoundedRectangleTimeline"/>
    <dgm:cxn modelId="{0E1EDA7D-4EF8-4B4A-955C-D5280AB9540D}" type="presOf" srcId="{501DC69F-43F9-4B1E-BE22-6D9FA0AFC528}" destId="{70073129-181E-4CDA-8814-F1E5000C8C53}" srcOrd="0" destOrd="0" presId="urn:microsoft.com/office/officeart/2016/7/layout/RoundedRectangleTimeline"/>
    <dgm:cxn modelId="{D3EFE38B-1F00-41FD-8745-9CC7FE689B57}" type="presOf" srcId="{9B50AE85-DEA1-41F3-9C2C-24A18069C473}" destId="{DF71F57E-D542-4163-95B1-92B1B114497F}" srcOrd="0" destOrd="0" presId="urn:microsoft.com/office/officeart/2016/7/layout/RoundedRectangleTimeline"/>
    <dgm:cxn modelId="{20D8CE92-2D07-4A59-B821-9D12C4FCA392}" type="presOf" srcId="{B157653D-2397-47E3-94A8-8E8B13726408}" destId="{C0D22B8F-54BF-4FAE-9F7C-B58FA74468D0}" srcOrd="0" destOrd="0" presId="urn:microsoft.com/office/officeart/2016/7/layout/RoundedRectangleTimeline"/>
    <dgm:cxn modelId="{07B3E394-924A-4E99-AC7E-5E7641F79E97}" type="presOf" srcId="{CFC6C321-565B-4736-9600-0849B35804F7}" destId="{E1F35975-00CA-4B74-AB7C-CD8812C99AEF}" srcOrd="0" destOrd="0" presId="urn:microsoft.com/office/officeart/2016/7/layout/RoundedRectangleTimeline"/>
    <dgm:cxn modelId="{A4CE7A9B-B015-4E32-A86C-C3A08970D2FB}" srcId="{A86DFA04-31EF-49B6-AFAE-2287858E0303}" destId="{9B50AE85-DEA1-41F3-9C2C-24A18069C473}" srcOrd="0" destOrd="0" parTransId="{20A9B789-9B22-478C-970C-71496754809B}" sibTransId="{12A4AEA8-BC1D-4ADD-8236-A533A455F22E}"/>
    <dgm:cxn modelId="{5DBC27B7-7C55-4CB3-A369-73EC8627A58A}" type="presOf" srcId="{D8FCE50B-8057-456A-B2A9-965F28038B25}" destId="{FDB65D9B-1D75-443C-BEF8-109339A014F9}" srcOrd="0" destOrd="0" presId="urn:microsoft.com/office/officeart/2016/7/layout/RoundedRectangleTimeline"/>
    <dgm:cxn modelId="{950692EB-01A7-4BA3-A03C-6D1E2A5F26EE}" srcId="{A86DFA04-31EF-49B6-AFAE-2287858E0303}" destId="{B157653D-2397-47E3-94A8-8E8B13726408}" srcOrd="1" destOrd="0" parTransId="{7C340691-872A-42EE-977C-5B833001E6A0}" sibTransId="{C11CD3A4-ED92-4609-A589-8DA6272582F8}"/>
    <dgm:cxn modelId="{A1DD0BFE-1A98-40AA-BB60-9659ADA72CA3}" srcId="{A86DFA04-31EF-49B6-AFAE-2287858E0303}" destId="{501DC69F-43F9-4B1E-BE22-6D9FA0AFC528}" srcOrd="2" destOrd="0" parTransId="{D662275D-EF71-4EF0-8C53-5B09830A2AA4}" sibTransId="{05A1C2F3-0854-4F17-AD49-F6E4F5029DC1}"/>
    <dgm:cxn modelId="{D9D51CFE-E223-4A82-83D4-CCF2F6A69193}" type="presOf" srcId="{82968BA3-DFCC-4B51-ABB1-F1F4791698B0}" destId="{C0317DA2-D763-4621-9680-990E0F78E293}" srcOrd="0" destOrd="0" presId="urn:microsoft.com/office/officeart/2016/7/layout/RoundedRectangleTimeline"/>
    <dgm:cxn modelId="{D3D5DDFE-3C40-4FB4-A2D6-AF320BE8808D}" srcId="{AE7358A2-3D9A-4A4C-BBED-5424660EAD51}" destId="{D8FCE50B-8057-456A-B2A9-965F28038B25}" srcOrd="0" destOrd="0" parTransId="{D5DFEBC1-CD5A-4769-8915-305975D67145}" sibTransId="{338B3E43-3652-4902-AE82-69646DE76CA7}"/>
    <dgm:cxn modelId="{0B356D49-6E5B-4D1B-9DF3-8C8796EB99C0}" type="presParOf" srcId="{EBEA9F54-7364-45F9-829B-BF1EB38AEB12}" destId="{E5ACC412-2FBD-44C2-9121-B3EB973E5C66}" srcOrd="0" destOrd="0" presId="urn:microsoft.com/office/officeart/2016/7/layout/RoundedRectangleTimeline"/>
    <dgm:cxn modelId="{98BC8EED-0ABE-422F-B29A-3ED95FF46EFB}" type="presParOf" srcId="{E5ACC412-2FBD-44C2-9121-B3EB973E5C66}" destId="{DF71F57E-D542-4163-95B1-92B1B114497F}" srcOrd="0" destOrd="0" presId="urn:microsoft.com/office/officeart/2016/7/layout/RoundedRectangleTimeline"/>
    <dgm:cxn modelId="{3E6A0A2E-7FD7-4D2A-9BE8-7BD77F03C14F}" type="presParOf" srcId="{E5ACC412-2FBD-44C2-9121-B3EB973E5C66}" destId="{C0317DA2-D763-4621-9680-990E0F78E293}" srcOrd="1" destOrd="0" presId="urn:microsoft.com/office/officeart/2016/7/layout/RoundedRectangleTimeline"/>
    <dgm:cxn modelId="{0B3596E0-515C-452C-9014-28FFDCCDDC30}" type="presParOf" srcId="{E5ACC412-2FBD-44C2-9121-B3EB973E5C66}" destId="{6898D4C1-54F6-4DA4-9607-F444437C8E6E}" srcOrd="2" destOrd="0" presId="urn:microsoft.com/office/officeart/2016/7/layout/RoundedRectangleTimeline"/>
    <dgm:cxn modelId="{A9CDED32-40A9-4681-998E-34C3D4205E5A}" type="presParOf" srcId="{E5ACC412-2FBD-44C2-9121-B3EB973E5C66}" destId="{D73D486C-1D43-4208-9FD9-CC7C2550C1E8}" srcOrd="3" destOrd="0" presId="urn:microsoft.com/office/officeart/2016/7/layout/RoundedRectangleTimeline"/>
    <dgm:cxn modelId="{DD500D97-82E3-4291-AEFC-BB11144A370A}" type="presParOf" srcId="{E5ACC412-2FBD-44C2-9121-B3EB973E5C66}" destId="{4E7CBB81-AC5E-4EE7-85AC-B9C4581F507F}" srcOrd="4" destOrd="0" presId="urn:microsoft.com/office/officeart/2016/7/layout/RoundedRectangleTimeline"/>
    <dgm:cxn modelId="{98F4C3E3-20C5-4A44-BEE5-9E6A1994D4A9}" type="presParOf" srcId="{EBEA9F54-7364-45F9-829B-BF1EB38AEB12}" destId="{CDBD900D-671A-4B7A-AEE1-255109BAB918}" srcOrd="1" destOrd="0" presId="urn:microsoft.com/office/officeart/2016/7/layout/RoundedRectangleTimeline"/>
    <dgm:cxn modelId="{906CE25D-DEB5-4FF4-B3E7-B535A09C4800}" type="presParOf" srcId="{EBEA9F54-7364-45F9-829B-BF1EB38AEB12}" destId="{53484DED-F74E-4B4E-9E8B-3F206A29DEDD}" srcOrd="2" destOrd="0" presId="urn:microsoft.com/office/officeart/2016/7/layout/RoundedRectangleTimeline"/>
    <dgm:cxn modelId="{C121F15A-106A-4BA1-8EB3-21EE5F076F38}" type="presParOf" srcId="{53484DED-F74E-4B4E-9E8B-3F206A29DEDD}" destId="{C0D22B8F-54BF-4FAE-9F7C-B58FA74468D0}" srcOrd="0" destOrd="0" presId="urn:microsoft.com/office/officeart/2016/7/layout/RoundedRectangleTimeline"/>
    <dgm:cxn modelId="{FCB5CE0B-9A2C-4322-BFF2-92950AB09EDC}" type="presParOf" srcId="{53484DED-F74E-4B4E-9E8B-3F206A29DEDD}" destId="{E1F35975-00CA-4B74-AB7C-CD8812C99AEF}" srcOrd="1" destOrd="0" presId="urn:microsoft.com/office/officeart/2016/7/layout/RoundedRectangleTimeline"/>
    <dgm:cxn modelId="{8E1DD684-43F5-420F-BDC1-6AC747B39489}" type="presParOf" srcId="{53484DED-F74E-4B4E-9E8B-3F206A29DEDD}" destId="{152FB453-AA1C-4C6D-86AE-2A7A4BF73B8B}" srcOrd="2" destOrd="0" presId="urn:microsoft.com/office/officeart/2016/7/layout/RoundedRectangleTimeline"/>
    <dgm:cxn modelId="{1FE8405A-8A3D-49CC-8443-BD7EDEE12D2D}" type="presParOf" srcId="{53484DED-F74E-4B4E-9E8B-3F206A29DEDD}" destId="{BC9CEA29-8429-48CF-B30A-81626D4345E2}" srcOrd="3" destOrd="0" presId="urn:microsoft.com/office/officeart/2016/7/layout/RoundedRectangleTimeline"/>
    <dgm:cxn modelId="{61A8D5D7-F9FB-46B1-9FA0-B816AAA1D2DF}" type="presParOf" srcId="{53484DED-F74E-4B4E-9E8B-3F206A29DEDD}" destId="{F432CF4A-CFEA-4E45-BD59-26AD14D60A5D}" srcOrd="4" destOrd="0" presId="urn:microsoft.com/office/officeart/2016/7/layout/RoundedRectangleTimeline"/>
    <dgm:cxn modelId="{D5ECEB2B-0737-441C-8D3C-9681F5E73DC1}" type="presParOf" srcId="{EBEA9F54-7364-45F9-829B-BF1EB38AEB12}" destId="{54C24B14-3382-4169-9932-5867C1A9873B}" srcOrd="3" destOrd="0" presId="urn:microsoft.com/office/officeart/2016/7/layout/RoundedRectangleTimeline"/>
    <dgm:cxn modelId="{CF6F7C5C-0411-483A-A51D-C5061F50E19E}" type="presParOf" srcId="{EBEA9F54-7364-45F9-829B-BF1EB38AEB12}" destId="{06FAD99D-5FF8-4EBB-A5FB-F041578F76D4}" srcOrd="4" destOrd="0" presId="urn:microsoft.com/office/officeart/2016/7/layout/RoundedRectangleTimeline"/>
    <dgm:cxn modelId="{6DE8BD68-D816-4BB5-B98A-4916CB4E16C2}" type="presParOf" srcId="{06FAD99D-5FF8-4EBB-A5FB-F041578F76D4}" destId="{70073129-181E-4CDA-8814-F1E5000C8C53}" srcOrd="0" destOrd="0" presId="urn:microsoft.com/office/officeart/2016/7/layout/RoundedRectangleTimeline"/>
    <dgm:cxn modelId="{FC7F0BC7-3290-407D-96E2-0249574595BF}" type="presParOf" srcId="{06FAD99D-5FF8-4EBB-A5FB-F041578F76D4}" destId="{5A20FA73-3A21-4484-9105-C650E9C6EB1C}" srcOrd="1" destOrd="0" presId="urn:microsoft.com/office/officeart/2016/7/layout/RoundedRectangleTimeline"/>
    <dgm:cxn modelId="{9EFF1E54-9709-46E0-8DD5-6979BDD49FC7}" type="presParOf" srcId="{06FAD99D-5FF8-4EBB-A5FB-F041578F76D4}" destId="{26F3F9B3-7461-4A61-97B5-AF1F062A6A31}" srcOrd="2" destOrd="0" presId="urn:microsoft.com/office/officeart/2016/7/layout/RoundedRectangleTimeline"/>
    <dgm:cxn modelId="{418CB3FB-CBCA-4137-A09E-CDF1B736ED1D}" type="presParOf" srcId="{06FAD99D-5FF8-4EBB-A5FB-F041578F76D4}" destId="{6AD3676B-B35C-4F1B-B891-E6A623B39C7E}" srcOrd="3" destOrd="0" presId="urn:microsoft.com/office/officeart/2016/7/layout/RoundedRectangleTimeline"/>
    <dgm:cxn modelId="{0F49EE4B-8FEC-4562-A000-799C3B79D0E9}" type="presParOf" srcId="{06FAD99D-5FF8-4EBB-A5FB-F041578F76D4}" destId="{11B4905D-2274-468C-AF2A-5EB9623228BD}" srcOrd="4" destOrd="0" presId="urn:microsoft.com/office/officeart/2016/7/layout/RoundedRectangleTimeline"/>
    <dgm:cxn modelId="{967039AD-4C84-4678-8B8C-2DA21E4046F6}" type="presParOf" srcId="{EBEA9F54-7364-45F9-829B-BF1EB38AEB12}" destId="{BA5551F3-BB68-446A-8242-9B50C869257A}" srcOrd="5" destOrd="0" presId="urn:microsoft.com/office/officeart/2016/7/layout/RoundedRectangleTimeline"/>
    <dgm:cxn modelId="{4259DB30-9CB9-446A-BEBB-F0D0DC2CF7CA}" type="presParOf" srcId="{EBEA9F54-7364-45F9-829B-BF1EB38AEB12}" destId="{7718219C-0C5B-4CAF-A510-792E6E5E41C1}" srcOrd="6" destOrd="0" presId="urn:microsoft.com/office/officeart/2016/7/layout/RoundedRectangleTimeline"/>
    <dgm:cxn modelId="{A0642DD3-4108-4308-ADA5-3CB1376143A9}" type="presParOf" srcId="{7718219C-0C5B-4CAF-A510-792E6E5E41C1}" destId="{FCD37457-9C59-4172-BCA9-F6DD3F8790D5}" srcOrd="0" destOrd="0" presId="urn:microsoft.com/office/officeart/2016/7/layout/RoundedRectangleTimeline"/>
    <dgm:cxn modelId="{1858F90E-D062-4353-990F-7C78AD26B79D}" type="presParOf" srcId="{7718219C-0C5B-4CAF-A510-792E6E5E41C1}" destId="{FDB65D9B-1D75-443C-BEF8-109339A014F9}" srcOrd="1" destOrd="0" presId="urn:microsoft.com/office/officeart/2016/7/layout/RoundedRectangleTimeline"/>
    <dgm:cxn modelId="{B78592F3-E2E2-4E70-8D4E-C472E028C230}" type="presParOf" srcId="{7718219C-0C5B-4CAF-A510-792E6E5E41C1}" destId="{CA5E20EB-82C1-48EB-94ED-CE7DA89B43C2}" srcOrd="2" destOrd="0" presId="urn:microsoft.com/office/officeart/2016/7/layout/RoundedRectangleTimeline"/>
    <dgm:cxn modelId="{3E477D7B-DB26-495D-B262-9494341F0913}" type="presParOf" srcId="{7718219C-0C5B-4CAF-A510-792E6E5E41C1}" destId="{B2DE1D64-24D2-43CD-B852-43FDF8357ACE}" srcOrd="3" destOrd="0" presId="urn:microsoft.com/office/officeart/2016/7/layout/RoundedRectangleTimeline"/>
    <dgm:cxn modelId="{F411EEC1-EA16-47BA-8DFC-4896B731C2F6}" type="presParOf" srcId="{7718219C-0C5B-4CAF-A510-792E6E5E41C1}" destId="{1683A45D-856A-48E0-985B-FE990DF390D0}"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1F57E-D542-4163-95B1-92B1B114497F}">
      <dsp:nvSpPr>
        <dsp:cNvPr id="0" name=""/>
        <dsp:cNvSpPr/>
      </dsp:nvSpPr>
      <dsp:spPr>
        <a:xfrm rot="16200000">
          <a:off x="1608733" y="815985"/>
          <a:ext cx="378608" cy="2154108"/>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Weekend</a:t>
          </a:r>
        </a:p>
      </dsp:txBody>
      <dsp:txXfrm rot="5400000">
        <a:off x="739465" y="1722217"/>
        <a:ext cx="2135626" cy="341644"/>
      </dsp:txXfrm>
    </dsp:sp>
    <dsp:sp modelId="{C0317DA2-D763-4621-9680-990E0F78E293}">
      <dsp:nvSpPr>
        <dsp:cNvPr id="0" name=""/>
        <dsp:cNvSpPr/>
      </dsp:nvSpPr>
      <dsp:spPr>
        <a:xfrm>
          <a:off x="2946" y="0"/>
          <a:ext cx="3590180"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82880" numCol="1" spcCol="1270" anchor="b" anchorCtr="1">
          <a:noAutofit/>
        </a:bodyPr>
        <a:lstStyle/>
        <a:p>
          <a:pPr marL="0" lvl="0" indent="0" algn="ctr" defTabSz="1066800">
            <a:lnSpc>
              <a:spcPct val="90000"/>
            </a:lnSpc>
            <a:spcBef>
              <a:spcPct val="0"/>
            </a:spcBef>
            <a:spcAft>
              <a:spcPct val="35000"/>
            </a:spcAft>
            <a:buNone/>
          </a:pPr>
          <a:r>
            <a:rPr lang="en-US" sz="2400" kern="1200" dirty="0"/>
            <a:t>Selected</a:t>
          </a:r>
          <a:r>
            <a:rPr lang="en-US" sz="2400" kern="1200" baseline="0" dirty="0"/>
            <a:t> domains from UCI</a:t>
          </a:r>
          <a:endParaRPr lang="en-US" sz="2400" kern="1200" dirty="0"/>
        </a:p>
      </dsp:txBody>
      <dsp:txXfrm>
        <a:off x="2946" y="0"/>
        <a:ext cx="3590180" cy="1325128"/>
      </dsp:txXfrm>
    </dsp:sp>
    <dsp:sp modelId="{6898D4C1-54F6-4DA4-9607-F444437C8E6E}">
      <dsp:nvSpPr>
        <dsp:cNvPr id="0" name=""/>
        <dsp:cNvSpPr/>
      </dsp:nvSpPr>
      <dsp:spPr>
        <a:xfrm>
          <a:off x="1798037" y="1400849"/>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73D486C-1D43-4208-9FD9-CC7C2550C1E8}">
      <dsp:nvSpPr>
        <dsp:cNvPr id="0" name=""/>
        <dsp:cNvSpPr/>
      </dsp:nvSpPr>
      <dsp:spPr>
        <a:xfrm>
          <a:off x="1760176" y="1325128"/>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D22B8F-54BF-4FAE-9F7C-B58FA74468D0}">
      <dsp:nvSpPr>
        <dsp:cNvPr id="0" name=""/>
        <dsp:cNvSpPr/>
      </dsp:nvSpPr>
      <dsp:spPr>
        <a:xfrm>
          <a:off x="2875091" y="1703735"/>
          <a:ext cx="2154108" cy="378608"/>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Monday</a:t>
          </a:r>
        </a:p>
      </dsp:txBody>
      <dsp:txXfrm>
        <a:off x="2875091" y="1703735"/>
        <a:ext cx="2154108" cy="378608"/>
      </dsp:txXfrm>
    </dsp:sp>
    <dsp:sp modelId="{E1F35975-00CA-4B74-AB7C-CD8812C99AEF}">
      <dsp:nvSpPr>
        <dsp:cNvPr id="0" name=""/>
        <dsp:cNvSpPr/>
      </dsp:nvSpPr>
      <dsp:spPr>
        <a:xfrm>
          <a:off x="2157055" y="2460952"/>
          <a:ext cx="3590180"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0" numCol="1" spcCol="1270" anchor="t" anchorCtr="1">
          <a:noAutofit/>
        </a:bodyPr>
        <a:lstStyle/>
        <a:p>
          <a:pPr marL="0" lvl="0" indent="0" algn="ctr" defTabSz="1066800">
            <a:lnSpc>
              <a:spcPct val="90000"/>
            </a:lnSpc>
            <a:spcBef>
              <a:spcPct val="0"/>
            </a:spcBef>
            <a:spcAft>
              <a:spcPct val="35000"/>
            </a:spcAft>
            <a:buNone/>
          </a:pPr>
          <a:r>
            <a:rPr lang="en-US" sz="2400" kern="1200" dirty="0"/>
            <a:t>Research</a:t>
          </a:r>
          <a:r>
            <a:rPr lang="en-US" sz="2400" kern="1200" baseline="0" dirty="0"/>
            <a:t> on Python and </a:t>
          </a:r>
          <a:r>
            <a:rPr lang="en-US" sz="2400" kern="1200" baseline="0" dirty="0" err="1"/>
            <a:t>Jupyter</a:t>
          </a:r>
          <a:r>
            <a:rPr lang="en-US" sz="2400" kern="1200" baseline="0" dirty="0"/>
            <a:t> Notebook</a:t>
          </a:r>
          <a:endParaRPr lang="en-US" sz="2400" kern="1200" dirty="0"/>
        </a:p>
      </dsp:txBody>
      <dsp:txXfrm>
        <a:off x="2157055" y="2460952"/>
        <a:ext cx="3590180" cy="1325128"/>
      </dsp:txXfrm>
    </dsp:sp>
    <dsp:sp modelId="{152FB453-AA1C-4C6D-86AE-2A7A4BF73B8B}">
      <dsp:nvSpPr>
        <dsp:cNvPr id="0" name=""/>
        <dsp:cNvSpPr/>
      </dsp:nvSpPr>
      <dsp:spPr>
        <a:xfrm>
          <a:off x="3952145" y="2082343"/>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C9CEA29-8429-48CF-B30A-81626D4345E2}">
      <dsp:nvSpPr>
        <dsp:cNvPr id="0" name=""/>
        <dsp:cNvSpPr/>
      </dsp:nvSpPr>
      <dsp:spPr>
        <a:xfrm>
          <a:off x="3914284" y="2385230"/>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73129-181E-4CDA-8814-F1E5000C8C53}">
      <dsp:nvSpPr>
        <dsp:cNvPr id="0" name=""/>
        <dsp:cNvSpPr/>
      </dsp:nvSpPr>
      <dsp:spPr>
        <a:xfrm>
          <a:off x="5029199" y="1703736"/>
          <a:ext cx="2154108" cy="378608"/>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Wednesday</a:t>
          </a:r>
        </a:p>
      </dsp:txBody>
      <dsp:txXfrm>
        <a:off x="5029199" y="1703736"/>
        <a:ext cx="2154108" cy="378608"/>
      </dsp:txXfrm>
    </dsp:sp>
    <dsp:sp modelId="{5A20FA73-3A21-4484-9105-C650E9C6EB1C}">
      <dsp:nvSpPr>
        <dsp:cNvPr id="0" name=""/>
        <dsp:cNvSpPr/>
      </dsp:nvSpPr>
      <dsp:spPr>
        <a:xfrm>
          <a:off x="4311163" y="0"/>
          <a:ext cx="3590180"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82880" numCol="1" spcCol="1270" anchor="b" anchorCtr="1">
          <a:noAutofit/>
        </a:bodyPr>
        <a:lstStyle/>
        <a:p>
          <a:pPr marL="0" lvl="0" indent="0" algn="ctr" defTabSz="1066800">
            <a:lnSpc>
              <a:spcPct val="90000"/>
            </a:lnSpc>
            <a:spcBef>
              <a:spcPct val="0"/>
            </a:spcBef>
            <a:spcAft>
              <a:spcPct val="35000"/>
            </a:spcAft>
            <a:buNone/>
          </a:pPr>
          <a:r>
            <a:rPr lang="en-US" sz="2400" kern="1200" dirty="0"/>
            <a:t>Build</a:t>
          </a:r>
          <a:r>
            <a:rPr lang="en-US" sz="2400" kern="1200" baseline="0" dirty="0"/>
            <a:t> the model and test domains</a:t>
          </a:r>
          <a:endParaRPr lang="en-US" sz="2400" kern="1200" dirty="0"/>
        </a:p>
      </dsp:txBody>
      <dsp:txXfrm>
        <a:off x="4311163" y="0"/>
        <a:ext cx="3590180" cy="1325128"/>
      </dsp:txXfrm>
    </dsp:sp>
    <dsp:sp modelId="{26F3F9B3-7461-4A61-97B5-AF1F062A6A31}">
      <dsp:nvSpPr>
        <dsp:cNvPr id="0" name=""/>
        <dsp:cNvSpPr/>
      </dsp:nvSpPr>
      <dsp:spPr>
        <a:xfrm>
          <a:off x="6106254" y="1400849"/>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AD3676B-B35C-4F1B-B891-E6A623B39C7E}">
      <dsp:nvSpPr>
        <dsp:cNvPr id="0" name=""/>
        <dsp:cNvSpPr/>
      </dsp:nvSpPr>
      <dsp:spPr>
        <a:xfrm>
          <a:off x="6068393" y="1325128"/>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D37457-9C59-4172-BCA9-F6DD3F8790D5}">
      <dsp:nvSpPr>
        <dsp:cNvPr id="0" name=""/>
        <dsp:cNvSpPr/>
      </dsp:nvSpPr>
      <dsp:spPr>
        <a:xfrm rot="5400000">
          <a:off x="8071058" y="815985"/>
          <a:ext cx="378608" cy="2154108"/>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Friday</a:t>
          </a:r>
        </a:p>
      </dsp:txBody>
      <dsp:txXfrm rot="-5400000">
        <a:off x="7183308" y="1722217"/>
        <a:ext cx="2135626" cy="341644"/>
      </dsp:txXfrm>
    </dsp:sp>
    <dsp:sp modelId="{FDB65D9B-1D75-443C-BEF8-109339A014F9}">
      <dsp:nvSpPr>
        <dsp:cNvPr id="0" name=""/>
        <dsp:cNvSpPr/>
      </dsp:nvSpPr>
      <dsp:spPr>
        <a:xfrm>
          <a:off x="6465272" y="2460952"/>
          <a:ext cx="3590180" cy="132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0" numCol="1" spcCol="1270" anchor="t" anchorCtr="1">
          <a:noAutofit/>
        </a:bodyPr>
        <a:lstStyle/>
        <a:p>
          <a:pPr marL="0" lvl="0" indent="0" algn="ctr" defTabSz="1066800">
            <a:lnSpc>
              <a:spcPct val="90000"/>
            </a:lnSpc>
            <a:spcBef>
              <a:spcPct val="0"/>
            </a:spcBef>
            <a:spcAft>
              <a:spcPct val="35000"/>
            </a:spcAft>
            <a:buNone/>
          </a:pPr>
          <a:r>
            <a:rPr lang="en-US" sz="2400" kern="1200" dirty="0"/>
            <a:t>Finished</a:t>
          </a:r>
          <a:r>
            <a:rPr lang="en-US" sz="2400" kern="1200" baseline="0" dirty="0"/>
            <a:t> slides and report</a:t>
          </a:r>
          <a:endParaRPr lang="en-US" sz="2400" kern="1200" dirty="0"/>
        </a:p>
      </dsp:txBody>
      <dsp:txXfrm>
        <a:off x="6465272" y="2460952"/>
        <a:ext cx="3590180" cy="1325128"/>
      </dsp:txXfrm>
    </dsp:sp>
    <dsp:sp modelId="{CA5E20EB-82C1-48EB-94ED-CE7DA89B43C2}">
      <dsp:nvSpPr>
        <dsp:cNvPr id="0" name=""/>
        <dsp:cNvSpPr/>
      </dsp:nvSpPr>
      <dsp:spPr>
        <a:xfrm>
          <a:off x="8260362" y="2082343"/>
          <a:ext cx="0" cy="30288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DE1D64-24D2-43CD-B852-43FDF8357ACE}">
      <dsp:nvSpPr>
        <dsp:cNvPr id="0" name=""/>
        <dsp:cNvSpPr/>
      </dsp:nvSpPr>
      <dsp:spPr>
        <a:xfrm>
          <a:off x="8222501" y="2385230"/>
          <a:ext cx="75721" cy="7572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2/18/2021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2/18/2021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2/18/2021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2/18/2021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2/18/2021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2/18/2021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2/18/2021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2/18/2021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2/18/2021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2/18/2021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435573" y="587229"/>
            <a:ext cx="6253317" cy="3686015"/>
          </a:xfrm>
        </p:spPr>
        <p:txBody>
          <a:bodyPr>
            <a:noAutofit/>
          </a:bodyPr>
          <a:lstStyle/>
          <a:p>
            <a:pPr algn="ctr"/>
            <a:r>
              <a:rPr lang="en-US" sz="6600" dirty="0"/>
              <a:t>Bayesian Classifiers In Numeric Domains</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48929" y="5360527"/>
            <a:ext cx="6469237" cy="1021498"/>
          </a:xfrm>
        </p:spPr>
        <p:txBody>
          <a:bodyPr>
            <a:normAutofit/>
          </a:bodyPr>
          <a:lstStyle/>
          <a:p>
            <a:r>
              <a:rPr lang="en-US" dirty="0">
                <a:solidFill>
                  <a:schemeClr val="tx1">
                    <a:lumMod val="85000"/>
                    <a:lumOff val="15000"/>
                  </a:schemeClr>
                </a:solidFill>
              </a:rPr>
              <a:t>JEROME FLEISCHMAN AND ISAAC ATTUAH</a:t>
            </a:r>
            <a:endParaRPr lang="en-US" sz="2400" dirty="0">
              <a:solidFill>
                <a:schemeClr val="tx1">
                  <a:lumMod val="85000"/>
                  <a:lumOff val="15000"/>
                </a:schemeClr>
              </a:solidFill>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6730-ECE3-4052-B232-E3AC8822B72A}"/>
              </a:ext>
            </a:extLst>
          </p:cNvPr>
          <p:cNvSpPr>
            <a:spLocks noGrp="1"/>
          </p:cNvSpPr>
          <p:nvPr>
            <p:ph type="title"/>
          </p:nvPr>
        </p:nvSpPr>
        <p:spPr/>
        <p:txBody>
          <a:bodyPr/>
          <a:lstStyle/>
          <a:p>
            <a:r>
              <a:rPr lang="en-US" dirty="0"/>
              <a:t>Observation</a:t>
            </a:r>
          </a:p>
        </p:txBody>
      </p:sp>
      <p:pic>
        <p:nvPicPr>
          <p:cNvPr id="9" name="Picture 8">
            <a:extLst>
              <a:ext uri="{FF2B5EF4-FFF2-40B4-BE49-F238E27FC236}">
                <a16:creationId xmlns:a16="http://schemas.microsoft.com/office/drawing/2014/main" id="{77795A18-4DE0-4C91-AB41-C5CD881219DD}"/>
              </a:ext>
            </a:extLst>
          </p:cNvPr>
          <p:cNvPicPr>
            <a:picLocks noChangeAspect="1"/>
          </p:cNvPicPr>
          <p:nvPr/>
        </p:nvPicPr>
        <p:blipFill>
          <a:blip r:embed="rId2"/>
          <a:stretch>
            <a:fillRect/>
          </a:stretch>
        </p:blipFill>
        <p:spPr>
          <a:xfrm>
            <a:off x="518434" y="2290723"/>
            <a:ext cx="7634965" cy="3562289"/>
          </a:xfrm>
          <a:prstGeom prst="rect">
            <a:avLst/>
          </a:prstGeom>
        </p:spPr>
      </p:pic>
      <p:pic>
        <p:nvPicPr>
          <p:cNvPr id="11" name="Picture 10">
            <a:extLst>
              <a:ext uri="{FF2B5EF4-FFF2-40B4-BE49-F238E27FC236}">
                <a16:creationId xmlns:a16="http://schemas.microsoft.com/office/drawing/2014/main" id="{EF1D49F1-65EF-47F6-A09B-FCA3A80043D8}"/>
              </a:ext>
            </a:extLst>
          </p:cNvPr>
          <p:cNvPicPr>
            <a:picLocks noChangeAspect="1"/>
          </p:cNvPicPr>
          <p:nvPr/>
        </p:nvPicPr>
        <p:blipFill>
          <a:blip r:embed="rId3"/>
          <a:stretch>
            <a:fillRect/>
          </a:stretch>
        </p:blipFill>
        <p:spPr>
          <a:xfrm>
            <a:off x="7529281" y="3279727"/>
            <a:ext cx="4348840" cy="1116717"/>
          </a:xfrm>
          <a:prstGeom prst="rect">
            <a:avLst/>
          </a:prstGeom>
        </p:spPr>
      </p:pic>
    </p:spTree>
    <p:extLst>
      <p:ext uri="{BB962C8B-B14F-4D97-AF65-F5344CB8AC3E}">
        <p14:creationId xmlns:p14="http://schemas.microsoft.com/office/powerpoint/2010/main" val="410642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B382-8AF6-418D-9B25-E19ED8E9FA77}"/>
              </a:ext>
            </a:extLst>
          </p:cNvPr>
          <p:cNvSpPr>
            <a:spLocks noGrp="1"/>
          </p:cNvSpPr>
          <p:nvPr>
            <p:ph type="title"/>
          </p:nvPr>
        </p:nvSpPr>
        <p:spPr/>
        <p:txBody>
          <a:bodyPr/>
          <a:lstStyle/>
          <a:p>
            <a:r>
              <a:rPr lang="en-US" dirty="0"/>
              <a:t>Reasons</a:t>
            </a:r>
          </a:p>
        </p:txBody>
      </p:sp>
    </p:spTree>
    <p:extLst>
      <p:ext uri="{BB962C8B-B14F-4D97-AF65-F5344CB8AC3E}">
        <p14:creationId xmlns:p14="http://schemas.microsoft.com/office/powerpoint/2010/main" val="320069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D3F5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889BBC-2381-4DA3-BDDD-369FFA81A8E6}"/>
              </a:ext>
            </a:extLst>
          </p:cNvPr>
          <p:cNvSpPr>
            <a:spLocks noGrp="1"/>
          </p:cNvSpPr>
          <p:nvPr>
            <p:ph type="ctrTitle"/>
          </p:nvPr>
        </p:nvSpPr>
        <p:spPr>
          <a:xfrm>
            <a:off x="435869" y="640080"/>
            <a:ext cx="3659246" cy="2862699"/>
          </a:xfrm>
        </p:spPr>
        <p:txBody>
          <a:bodyPr>
            <a:normAutofit/>
          </a:bodyPr>
          <a:lstStyle/>
          <a:p>
            <a:r>
              <a:rPr lang="en-US" sz="4400" dirty="0">
                <a:solidFill>
                  <a:srgbClr val="FFFFFF"/>
                </a:solidFill>
              </a:rPr>
              <a:t>Absenteeism at Work</a:t>
            </a:r>
          </a:p>
        </p:txBody>
      </p:sp>
      <p:cxnSp>
        <p:nvCxnSpPr>
          <p:cNvPr id="20" name="Straight Connector 1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Video 4">
            <a:extLst>
              <a:ext uri="{FF2B5EF4-FFF2-40B4-BE49-F238E27FC236}">
                <a16:creationId xmlns:a16="http://schemas.microsoft.com/office/drawing/2014/main" id="{63D1E280-3D56-45FD-82BD-F492749813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4635094" y="0"/>
            <a:ext cx="8264044" cy="6838524"/>
          </a:xfrm>
          <a:prstGeom prst="rect">
            <a:avLst/>
          </a:prstGeom>
        </p:spPr>
      </p:pic>
    </p:spTree>
    <p:extLst>
      <p:ext uri="{BB962C8B-B14F-4D97-AF65-F5344CB8AC3E}">
        <p14:creationId xmlns:p14="http://schemas.microsoft.com/office/powerpoint/2010/main" val="160759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BC9482-8280-4641-A6AA-A44F44C93E93}"/>
              </a:ext>
            </a:extLst>
          </p:cNvPr>
          <p:cNvSpPr>
            <a:spLocks noGrp="1"/>
          </p:cNvSpPr>
          <p:nvPr>
            <p:ph type="title"/>
          </p:nvPr>
        </p:nvSpPr>
        <p:spPr>
          <a:xfrm>
            <a:off x="878911" y="643468"/>
            <a:ext cx="3177847" cy="1674180"/>
          </a:xfrm>
        </p:spPr>
        <p:txBody>
          <a:bodyPr>
            <a:normAutofit/>
          </a:bodyPr>
          <a:lstStyle/>
          <a:p>
            <a:r>
              <a:rPr lang="en-US" sz="4000" dirty="0"/>
              <a:t>Attributes</a:t>
            </a:r>
          </a:p>
        </p:txBody>
      </p:sp>
      <p:cxnSp>
        <p:nvCxnSpPr>
          <p:cNvPr id="28" name="Straight Connector 22">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FADF823-DAC0-4D62-A049-69B417421163}"/>
              </a:ext>
            </a:extLst>
          </p:cNvPr>
          <p:cNvSpPr>
            <a:spLocks noGrp="1"/>
          </p:cNvSpPr>
          <p:nvPr>
            <p:ph idx="1"/>
          </p:nvPr>
        </p:nvSpPr>
        <p:spPr>
          <a:xfrm>
            <a:off x="858064" y="2639380"/>
            <a:ext cx="3205049" cy="3229714"/>
          </a:xfrm>
        </p:spPr>
        <p:txBody>
          <a:bodyPr>
            <a:normAutofit/>
          </a:bodyPr>
          <a:lstStyle/>
          <a:p>
            <a:pPr>
              <a:buFont typeface="Wingdings" panose="05000000000000000000" pitchFamily="2" charset="2"/>
              <a:buChar char="q"/>
            </a:pPr>
            <a:r>
              <a:rPr lang="en-US" dirty="0"/>
              <a:t> ID</a:t>
            </a:r>
          </a:p>
          <a:p>
            <a:pPr>
              <a:buFont typeface="Wingdings" panose="05000000000000000000" pitchFamily="2" charset="2"/>
              <a:buChar char="q"/>
            </a:pPr>
            <a:r>
              <a:rPr lang="en-US" dirty="0"/>
              <a:t> Day of the week</a:t>
            </a:r>
          </a:p>
          <a:p>
            <a:pPr>
              <a:buFont typeface="Wingdings" panose="05000000000000000000" pitchFamily="2" charset="2"/>
              <a:buChar char="q"/>
            </a:pPr>
            <a:r>
              <a:rPr lang="en-US" dirty="0"/>
              <a:t> Weight</a:t>
            </a:r>
          </a:p>
          <a:p>
            <a:pPr>
              <a:buFont typeface="Wingdings" panose="05000000000000000000" pitchFamily="2" charset="2"/>
              <a:buChar char="q"/>
            </a:pPr>
            <a:r>
              <a:rPr lang="en-US" dirty="0"/>
              <a:t> Height</a:t>
            </a:r>
          </a:p>
          <a:p>
            <a:pPr>
              <a:buFont typeface="Wingdings" panose="05000000000000000000" pitchFamily="2" charset="2"/>
              <a:buChar char="q"/>
            </a:pPr>
            <a:r>
              <a:rPr lang="en-US" b="1" dirty="0"/>
              <a:t> Hit Target</a:t>
            </a:r>
          </a:p>
          <a:p>
            <a:pPr>
              <a:buFont typeface="Wingdings" panose="05000000000000000000" pitchFamily="2" charset="2"/>
              <a:buChar char="q"/>
            </a:pPr>
            <a:r>
              <a:rPr lang="en-US" b="1" dirty="0"/>
              <a:t> Work-Load Average / Day</a:t>
            </a:r>
          </a:p>
        </p:txBody>
      </p:sp>
      <p:sp>
        <p:nvSpPr>
          <p:cNvPr id="29" name="Rectangle 24">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hart, scatter chart&#10;&#10;Description automatically generated">
            <a:extLst>
              <a:ext uri="{FF2B5EF4-FFF2-40B4-BE49-F238E27FC236}">
                <a16:creationId xmlns:a16="http://schemas.microsoft.com/office/drawing/2014/main" id="{FA1EE7F8-4555-47DF-A5D0-C792C9235A72}"/>
              </a:ext>
            </a:extLst>
          </p:cNvPr>
          <p:cNvPicPr>
            <a:picLocks noChangeAspect="1"/>
          </p:cNvPicPr>
          <p:nvPr/>
        </p:nvPicPr>
        <p:blipFill>
          <a:blip r:embed="rId2"/>
          <a:stretch>
            <a:fillRect/>
          </a:stretch>
        </p:blipFill>
        <p:spPr>
          <a:xfrm>
            <a:off x="4551036" y="1057275"/>
            <a:ext cx="7315200" cy="4572000"/>
          </a:xfrm>
          <a:prstGeom prst="rect">
            <a:avLst/>
          </a:prstGeom>
        </p:spPr>
      </p:pic>
    </p:spTree>
    <p:extLst>
      <p:ext uri="{BB962C8B-B14F-4D97-AF65-F5344CB8AC3E}">
        <p14:creationId xmlns:p14="http://schemas.microsoft.com/office/powerpoint/2010/main" val="348426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910E-2E26-48A8-AB89-68EED66AC6E9}"/>
              </a:ext>
            </a:extLst>
          </p:cNvPr>
          <p:cNvSpPr>
            <a:spLocks noGrp="1"/>
          </p:cNvSpPr>
          <p:nvPr>
            <p:ph type="title"/>
          </p:nvPr>
        </p:nvSpPr>
        <p:spPr/>
        <p:txBody>
          <a:bodyPr/>
          <a:lstStyle/>
          <a:p>
            <a:r>
              <a:rPr lang="en-US" dirty="0"/>
              <a:t>Observations</a:t>
            </a:r>
          </a:p>
        </p:txBody>
      </p:sp>
      <p:pic>
        <p:nvPicPr>
          <p:cNvPr id="5" name="Picture 4">
            <a:extLst>
              <a:ext uri="{FF2B5EF4-FFF2-40B4-BE49-F238E27FC236}">
                <a16:creationId xmlns:a16="http://schemas.microsoft.com/office/drawing/2014/main" id="{66F76D37-CB3F-4312-9D8E-AF2DF594D950}"/>
              </a:ext>
            </a:extLst>
          </p:cNvPr>
          <p:cNvPicPr>
            <a:picLocks noChangeAspect="1"/>
          </p:cNvPicPr>
          <p:nvPr/>
        </p:nvPicPr>
        <p:blipFill>
          <a:blip r:embed="rId2"/>
          <a:stretch>
            <a:fillRect/>
          </a:stretch>
        </p:blipFill>
        <p:spPr>
          <a:xfrm>
            <a:off x="7505750" y="3429000"/>
            <a:ext cx="4533201" cy="1128712"/>
          </a:xfrm>
          <a:prstGeom prst="rect">
            <a:avLst/>
          </a:prstGeom>
        </p:spPr>
      </p:pic>
      <p:pic>
        <p:nvPicPr>
          <p:cNvPr id="7" name="Picture 6">
            <a:extLst>
              <a:ext uri="{FF2B5EF4-FFF2-40B4-BE49-F238E27FC236}">
                <a16:creationId xmlns:a16="http://schemas.microsoft.com/office/drawing/2014/main" id="{63D41EA1-9828-49A2-A949-F0BE01EA8023}"/>
              </a:ext>
            </a:extLst>
          </p:cNvPr>
          <p:cNvPicPr>
            <a:picLocks noChangeAspect="1"/>
          </p:cNvPicPr>
          <p:nvPr/>
        </p:nvPicPr>
        <p:blipFill>
          <a:blip r:embed="rId3"/>
          <a:stretch>
            <a:fillRect/>
          </a:stretch>
        </p:blipFill>
        <p:spPr>
          <a:xfrm>
            <a:off x="668654" y="2269331"/>
            <a:ext cx="6941081" cy="3340894"/>
          </a:xfrm>
          <a:prstGeom prst="rect">
            <a:avLst/>
          </a:prstGeom>
        </p:spPr>
      </p:pic>
    </p:spTree>
    <p:extLst>
      <p:ext uri="{BB962C8B-B14F-4D97-AF65-F5344CB8AC3E}">
        <p14:creationId xmlns:p14="http://schemas.microsoft.com/office/powerpoint/2010/main" val="2283105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F4C6-D511-4E3C-856F-EE8A6A4BB3AB}"/>
              </a:ext>
            </a:extLst>
          </p:cNvPr>
          <p:cNvSpPr>
            <a:spLocks noGrp="1"/>
          </p:cNvSpPr>
          <p:nvPr>
            <p:ph type="title"/>
          </p:nvPr>
        </p:nvSpPr>
        <p:spPr/>
        <p:txBody>
          <a:bodyPr/>
          <a:lstStyle/>
          <a:p>
            <a:r>
              <a:rPr lang="en-US" dirty="0"/>
              <a:t>Reasons</a:t>
            </a:r>
          </a:p>
        </p:txBody>
      </p:sp>
    </p:spTree>
    <p:extLst>
      <p:ext uri="{BB962C8B-B14F-4D97-AF65-F5344CB8AC3E}">
        <p14:creationId xmlns:p14="http://schemas.microsoft.com/office/powerpoint/2010/main" val="353919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605ADCE-9BD9-446B-AFA6-1836BA9CF14F}"/>
              </a:ext>
            </a:extLst>
          </p:cNvPr>
          <p:cNvSpPr>
            <a:spLocks noGrp="1"/>
          </p:cNvSpPr>
          <p:nvPr>
            <p:ph type="ctrTitle"/>
          </p:nvPr>
        </p:nvSpPr>
        <p:spPr>
          <a:xfrm>
            <a:off x="484814" y="640080"/>
            <a:ext cx="3659246" cy="2850319"/>
          </a:xfrm>
        </p:spPr>
        <p:txBody>
          <a:bodyPr>
            <a:normAutofit/>
          </a:bodyPr>
          <a:lstStyle/>
          <a:p>
            <a:r>
              <a:rPr lang="en-US" sz="5400">
                <a:solidFill>
                  <a:srgbClr val="FFFFFF"/>
                </a:solidFill>
              </a:rPr>
              <a:t>Iris</a:t>
            </a:r>
          </a:p>
        </p:txBody>
      </p:sp>
      <p:cxnSp>
        <p:nvCxnSpPr>
          <p:cNvPr id="22" name="Straight Connector 2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4" descr="Closeup of a Dahlia flower">
            <a:extLst>
              <a:ext uri="{FF2B5EF4-FFF2-40B4-BE49-F238E27FC236}">
                <a16:creationId xmlns:a16="http://schemas.microsoft.com/office/drawing/2014/main" id="{2BD11082-593C-4B75-BBAB-EE51FF745039}"/>
              </a:ext>
            </a:extLst>
          </p:cNvPr>
          <p:cNvPicPr>
            <a:picLocks noChangeAspect="1"/>
          </p:cNvPicPr>
          <p:nvPr/>
        </p:nvPicPr>
        <p:blipFill rotWithShape="1">
          <a:blip r:embed="rId2"/>
          <a:srcRect l="14766" r="11680" b="-1"/>
          <a:stretch/>
        </p:blipFill>
        <p:spPr>
          <a:xfrm>
            <a:off x="4635095" y="10"/>
            <a:ext cx="7556889" cy="6857990"/>
          </a:xfrm>
          <a:prstGeom prst="rect">
            <a:avLst/>
          </a:prstGeom>
        </p:spPr>
      </p:pic>
    </p:spTree>
    <p:extLst>
      <p:ext uri="{BB962C8B-B14F-4D97-AF65-F5344CB8AC3E}">
        <p14:creationId xmlns:p14="http://schemas.microsoft.com/office/powerpoint/2010/main" val="153067802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BC9482-8280-4641-A6AA-A44F44C93E93}"/>
              </a:ext>
            </a:extLst>
          </p:cNvPr>
          <p:cNvSpPr>
            <a:spLocks noGrp="1"/>
          </p:cNvSpPr>
          <p:nvPr>
            <p:ph type="title"/>
          </p:nvPr>
        </p:nvSpPr>
        <p:spPr>
          <a:xfrm>
            <a:off x="878911" y="643468"/>
            <a:ext cx="3177847" cy="1674180"/>
          </a:xfrm>
        </p:spPr>
        <p:txBody>
          <a:bodyPr>
            <a:normAutofit/>
          </a:bodyPr>
          <a:lstStyle/>
          <a:p>
            <a:r>
              <a:rPr lang="en-US" sz="4000" dirty="0"/>
              <a:t>Attributes</a:t>
            </a:r>
          </a:p>
        </p:txBody>
      </p:sp>
      <p:cxnSp>
        <p:nvCxnSpPr>
          <p:cNvPr id="36" name="Straight Connector 35">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FADF823-DAC0-4D62-A049-69B417421163}"/>
              </a:ext>
            </a:extLst>
          </p:cNvPr>
          <p:cNvSpPr>
            <a:spLocks noGrp="1"/>
          </p:cNvSpPr>
          <p:nvPr>
            <p:ph idx="1"/>
          </p:nvPr>
        </p:nvSpPr>
        <p:spPr>
          <a:xfrm>
            <a:off x="858064" y="2639380"/>
            <a:ext cx="3205049" cy="3229714"/>
          </a:xfrm>
        </p:spPr>
        <p:txBody>
          <a:bodyPr>
            <a:normAutofit/>
          </a:bodyPr>
          <a:lstStyle/>
          <a:p>
            <a:pPr>
              <a:buFont typeface="Wingdings" panose="05000000000000000000" pitchFamily="2" charset="2"/>
              <a:buChar char="q"/>
            </a:pPr>
            <a:r>
              <a:rPr lang="en-US" sz="2400" dirty="0"/>
              <a:t> </a:t>
            </a:r>
            <a:r>
              <a:rPr lang="en-US" sz="2400" b="1" dirty="0"/>
              <a:t>Sepal Length</a:t>
            </a:r>
          </a:p>
          <a:p>
            <a:pPr>
              <a:buFont typeface="Wingdings" panose="05000000000000000000" pitchFamily="2" charset="2"/>
              <a:buChar char="q"/>
            </a:pPr>
            <a:r>
              <a:rPr lang="en-US" sz="2400" dirty="0"/>
              <a:t> Sepal Width</a:t>
            </a:r>
          </a:p>
          <a:p>
            <a:pPr>
              <a:buFont typeface="Wingdings" panose="05000000000000000000" pitchFamily="2" charset="2"/>
              <a:buChar char="q"/>
            </a:pPr>
            <a:r>
              <a:rPr lang="en-US" sz="2400" dirty="0"/>
              <a:t> Petal Length</a:t>
            </a:r>
          </a:p>
          <a:p>
            <a:pPr>
              <a:buFont typeface="Wingdings" panose="05000000000000000000" pitchFamily="2" charset="2"/>
              <a:buChar char="q"/>
            </a:pPr>
            <a:r>
              <a:rPr lang="en-US" sz="2400" dirty="0"/>
              <a:t> </a:t>
            </a:r>
            <a:r>
              <a:rPr lang="en-US" sz="2400" b="1" dirty="0"/>
              <a:t>Petal Width</a:t>
            </a:r>
          </a:p>
          <a:p>
            <a:pPr>
              <a:buFont typeface="Wingdings" panose="05000000000000000000" pitchFamily="2" charset="2"/>
              <a:buChar char="q"/>
            </a:pPr>
            <a:r>
              <a:rPr lang="en-US" sz="2400" b="1" dirty="0"/>
              <a:t> </a:t>
            </a:r>
            <a:r>
              <a:rPr lang="en-US" sz="2400" dirty="0"/>
              <a:t>Class</a:t>
            </a:r>
          </a:p>
        </p:txBody>
      </p:sp>
      <p:pic>
        <p:nvPicPr>
          <p:cNvPr id="5" name="Picture 4" descr="Chart, scatter chart&#10;&#10;Description automatically generated">
            <a:extLst>
              <a:ext uri="{FF2B5EF4-FFF2-40B4-BE49-F238E27FC236}">
                <a16:creationId xmlns:a16="http://schemas.microsoft.com/office/drawing/2014/main" id="{FE0CCF84-5D4F-4E68-B2BB-A53C10F932D4}"/>
              </a:ext>
            </a:extLst>
          </p:cNvPr>
          <p:cNvPicPr>
            <a:picLocks noChangeAspect="1"/>
          </p:cNvPicPr>
          <p:nvPr/>
        </p:nvPicPr>
        <p:blipFill>
          <a:blip r:embed="rId2"/>
          <a:stretch>
            <a:fillRect/>
          </a:stretch>
        </p:blipFill>
        <p:spPr>
          <a:xfrm>
            <a:off x="4653447" y="1102351"/>
            <a:ext cx="6892560" cy="4307850"/>
          </a:xfrm>
          <a:prstGeom prst="rect">
            <a:avLst/>
          </a:prstGeom>
        </p:spPr>
      </p:pic>
      <p:sp>
        <p:nvSpPr>
          <p:cNvPr id="38" name="Rectangle 37">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3795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C005-11E9-4E11-B3AA-53456BA85FAC}"/>
              </a:ext>
            </a:extLst>
          </p:cNvPr>
          <p:cNvSpPr>
            <a:spLocks noGrp="1"/>
          </p:cNvSpPr>
          <p:nvPr>
            <p:ph type="title"/>
          </p:nvPr>
        </p:nvSpPr>
        <p:spPr/>
        <p:txBody>
          <a:bodyPr/>
          <a:lstStyle/>
          <a:p>
            <a:r>
              <a:rPr lang="en-US" dirty="0"/>
              <a:t>Observations</a:t>
            </a:r>
          </a:p>
        </p:txBody>
      </p:sp>
      <p:pic>
        <p:nvPicPr>
          <p:cNvPr id="5" name="Picture 4">
            <a:extLst>
              <a:ext uri="{FF2B5EF4-FFF2-40B4-BE49-F238E27FC236}">
                <a16:creationId xmlns:a16="http://schemas.microsoft.com/office/drawing/2014/main" id="{FEC3F88C-30A8-4952-985B-004ACE416E42}"/>
              </a:ext>
            </a:extLst>
          </p:cNvPr>
          <p:cNvPicPr>
            <a:picLocks noChangeAspect="1"/>
          </p:cNvPicPr>
          <p:nvPr/>
        </p:nvPicPr>
        <p:blipFill>
          <a:blip r:embed="rId2"/>
          <a:stretch>
            <a:fillRect/>
          </a:stretch>
        </p:blipFill>
        <p:spPr>
          <a:xfrm>
            <a:off x="705830" y="2246281"/>
            <a:ext cx="6877050" cy="3324225"/>
          </a:xfrm>
          <a:prstGeom prst="rect">
            <a:avLst/>
          </a:prstGeom>
        </p:spPr>
      </p:pic>
      <p:pic>
        <p:nvPicPr>
          <p:cNvPr id="7" name="Picture 6">
            <a:extLst>
              <a:ext uri="{FF2B5EF4-FFF2-40B4-BE49-F238E27FC236}">
                <a16:creationId xmlns:a16="http://schemas.microsoft.com/office/drawing/2014/main" id="{E265F22A-EDD6-4E5C-A3E1-45C52A8AFA60}"/>
              </a:ext>
            </a:extLst>
          </p:cNvPr>
          <p:cNvPicPr>
            <a:picLocks noChangeAspect="1"/>
          </p:cNvPicPr>
          <p:nvPr/>
        </p:nvPicPr>
        <p:blipFill>
          <a:blip r:embed="rId3"/>
          <a:stretch>
            <a:fillRect/>
          </a:stretch>
        </p:blipFill>
        <p:spPr>
          <a:xfrm>
            <a:off x="7316211" y="3195637"/>
            <a:ext cx="4809114" cy="1223963"/>
          </a:xfrm>
          <a:prstGeom prst="rect">
            <a:avLst/>
          </a:prstGeom>
        </p:spPr>
      </p:pic>
    </p:spTree>
    <p:extLst>
      <p:ext uri="{BB962C8B-B14F-4D97-AF65-F5344CB8AC3E}">
        <p14:creationId xmlns:p14="http://schemas.microsoft.com/office/powerpoint/2010/main" val="2652684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F4C6-D511-4E3C-856F-EE8A6A4BB3AB}"/>
              </a:ext>
            </a:extLst>
          </p:cNvPr>
          <p:cNvSpPr>
            <a:spLocks noGrp="1"/>
          </p:cNvSpPr>
          <p:nvPr>
            <p:ph type="title"/>
          </p:nvPr>
        </p:nvSpPr>
        <p:spPr/>
        <p:txBody>
          <a:bodyPr/>
          <a:lstStyle/>
          <a:p>
            <a:r>
              <a:rPr lang="en-US" dirty="0"/>
              <a:t>Reasons</a:t>
            </a:r>
          </a:p>
        </p:txBody>
      </p:sp>
      <p:sp>
        <p:nvSpPr>
          <p:cNvPr id="3" name="Content Placeholder 2">
            <a:extLst>
              <a:ext uri="{FF2B5EF4-FFF2-40B4-BE49-F238E27FC236}">
                <a16:creationId xmlns:a16="http://schemas.microsoft.com/office/drawing/2014/main" id="{70601A45-F262-4E97-99F4-A824AC619EA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88848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0877-6715-4564-9A13-7067727F6B03}"/>
              </a:ext>
            </a:extLst>
          </p:cNvPr>
          <p:cNvSpPr>
            <a:spLocks noGrp="1"/>
          </p:cNvSpPr>
          <p:nvPr>
            <p:ph type="title"/>
          </p:nvPr>
        </p:nvSpPr>
        <p:spPr>
          <a:xfrm>
            <a:off x="1066800" y="390525"/>
            <a:ext cx="10058400" cy="1450757"/>
          </a:xfrm>
        </p:spPr>
        <p:txBody>
          <a:bodyPr/>
          <a:lstStyle/>
          <a:p>
            <a:r>
              <a:rPr lang="en-US"/>
              <a:t>Bayesian Classifiers</a:t>
            </a:r>
            <a:endParaRPr lang="en-US" dirty="0"/>
          </a:p>
        </p:txBody>
      </p:sp>
      <p:pic>
        <p:nvPicPr>
          <p:cNvPr id="1026" name="Picture 2" descr="Image result for bayesian classifiers">
            <a:extLst>
              <a:ext uri="{FF2B5EF4-FFF2-40B4-BE49-F238E27FC236}">
                <a16:creationId xmlns:a16="http://schemas.microsoft.com/office/drawing/2014/main" id="{CB9917F8-5AF5-4DF3-B80F-A70FD807B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 y="2210702"/>
            <a:ext cx="6084407" cy="34843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07774-C429-43E0-8059-AA30A1DEE039}"/>
              </a:ext>
            </a:extLst>
          </p:cNvPr>
          <p:cNvPicPr>
            <a:picLocks noChangeAspect="1"/>
          </p:cNvPicPr>
          <p:nvPr/>
        </p:nvPicPr>
        <p:blipFill>
          <a:blip r:embed="rId3"/>
          <a:stretch>
            <a:fillRect/>
          </a:stretch>
        </p:blipFill>
        <p:spPr>
          <a:xfrm>
            <a:off x="7103745" y="2600325"/>
            <a:ext cx="4457700" cy="2705100"/>
          </a:xfrm>
          <a:prstGeom prst="rect">
            <a:avLst/>
          </a:prstGeom>
        </p:spPr>
      </p:pic>
    </p:spTree>
    <p:extLst>
      <p:ext uri="{BB962C8B-B14F-4D97-AF65-F5344CB8AC3E}">
        <p14:creationId xmlns:p14="http://schemas.microsoft.com/office/powerpoint/2010/main" val="1526043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61BE2-F568-445E-A340-8A44E167382D}"/>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5C6A803B-3E83-4975-BC1E-111DD29977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94167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7008-C9DA-4BFB-B562-5E3AC11C2C80}"/>
              </a:ext>
            </a:extLst>
          </p:cNvPr>
          <p:cNvSpPr>
            <a:spLocks noGrp="1"/>
          </p:cNvSpPr>
          <p:nvPr>
            <p:ph type="ctrTitle"/>
          </p:nvPr>
        </p:nvSpPr>
        <p:spPr>
          <a:xfrm>
            <a:off x="1066800" y="0"/>
            <a:ext cx="10058400" cy="3566160"/>
          </a:xfrm>
        </p:spPr>
        <p:txBody>
          <a:bodyPr/>
          <a:lstStyle/>
          <a:p>
            <a:pPr algn="ctr"/>
            <a:r>
              <a:rPr lang="en-US" dirty="0"/>
              <a:t>Questions ?</a:t>
            </a:r>
          </a:p>
        </p:txBody>
      </p:sp>
    </p:spTree>
    <p:extLst>
      <p:ext uri="{BB962C8B-B14F-4D97-AF65-F5344CB8AC3E}">
        <p14:creationId xmlns:p14="http://schemas.microsoft.com/office/powerpoint/2010/main" val="623428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FC873D-11F8-464B-9CD3-66E1B2471FFA}"/>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6000">
                <a:solidFill>
                  <a:schemeClr val="tx1">
                    <a:lumMod val="85000"/>
                    <a:lumOff val="15000"/>
                  </a:schemeClr>
                </a:solidFill>
              </a:rPr>
              <a:t>Types of Bayesian Classifiers</a:t>
            </a:r>
          </a:p>
        </p:txBody>
      </p:sp>
      <p:pic>
        <p:nvPicPr>
          <p:cNvPr id="4" name="Content Placeholder 3">
            <a:extLst>
              <a:ext uri="{FF2B5EF4-FFF2-40B4-BE49-F238E27FC236}">
                <a16:creationId xmlns:a16="http://schemas.microsoft.com/office/drawing/2014/main" id="{8A4BF919-CD11-4745-BFEA-9BD4AF1F4E7B}"/>
              </a:ext>
            </a:extLst>
          </p:cNvPr>
          <p:cNvPicPr>
            <a:picLocks noGrp="1" noChangeAspect="1"/>
          </p:cNvPicPr>
          <p:nvPr>
            <p:ph idx="1"/>
          </p:nvPr>
        </p:nvPicPr>
        <p:blipFill>
          <a:blip r:embed="rId2"/>
          <a:stretch>
            <a:fillRect/>
          </a:stretch>
        </p:blipFill>
        <p:spPr>
          <a:xfrm>
            <a:off x="648928" y="716751"/>
            <a:ext cx="5299675" cy="3537532"/>
          </a:xfrm>
          <a:prstGeom prst="rect">
            <a:avLst/>
          </a:prstGeom>
        </p:spPr>
      </p:pic>
      <p:pic>
        <p:nvPicPr>
          <p:cNvPr id="5" name="Picture 4">
            <a:extLst>
              <a:ext uri="{FF2B5EF4-FFF2-40B4-BE49-F238E27FC236}">
                <a16:creationId xmlns:a16="http://schemas.microsoft.com/office/drawing/2014/main" id="{AF8C4C83-5720-4DB2-8CB3-C361B65526CA}"/>
              </a:ext>
            </a:extLst>
          </p:cNvPr>
          <p:cNvPicPr>
            <a:picLocks noChangeAspect="1"/>
          </p:cNvPicPr>
          <p:nvPr/>
        </p:nvPicPr>
        <p:blipFill>
          <a:blip r:embed="rId3"/>
          <a:stretch>
            <a:fillRect/>
          </a:stretch>
        </p:blipFill>
        <p:spPr>
          <a:xfrm>
            <a:off x="6240840" y="1964829"/>
            <a:ext cx="5302232" cy="2372748"/>
          </a:xfrm>
          <a:prstGeom prst="rect">
            <a:avLst/>
          </a:prstGeom>
        </p:spPr>
      </p:pic>
      <p:cxnSp>
        <p:nvCxnSpPr>
          <p:cNvPr id="16" name="Straight Connector 15">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77C89818-D46A-4A74-A807-107CA4EBC3C6}"/>
              </a:ext>
            </a:extLst>
          </p:cNvPr>
          <p:cNvSpPr txBox="1"/>
          <p:nvPr/>
        </p:nvSpPr>
        <p:spPr>
          <a:xfrm>
            <a:off x="6240840" y="588041"/>
            <a:ext cx="5299673" cy="1200329"/>
          </a:xfrm>
          <a:prstGeom prst="rect">
            <a:avLst/>
          </a:prstGeom>
          <a:noFill/>
        </p:spPr>
        <p:txBody>
          <a:bodyPr wrap="square" rtlCol="0">
            <a:spAutoFit/>
          </a:bodyPr>
          <a:lstStyle/>
          <a:p>
            <a:pPr algn="ctr"/>
            <a:r>
              <a:rPr lang="en-US" sz="3600" b="1" dirty="0"/>
              <a:t>KERNEL FUNCTIONS CLASSIFIER</a:t>
            </a:r>
          </a:p>
        </p:txBody>
      </p:sp>
    </p:spTree>
    <p:extLst>
      <p:ext uri="{BB962C8B-B14F-4D97-AF65-F5344CB8AC3E}">
        <p14:creationId xmlns:p14="http://schemas.microsoft.com/office/powerpoint/2010/main" val="123236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D833-FD91-4A06-8522-35F022582FF5}"/>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487D75AE-0CCC-45DC-ADBB-2BFD48EDA824}"/>
              </a:ext>
            </a:extLst>
          </p:cNvPr>
          <p:cNvSpPr>
            <a:spLocks noGrp="1"/>
          </p:cNvSpPr>
          <p:nvPr>
            <p:ph idx="1"/>
          </p:nvPr>
        </p:nvSpPr>
        <p:spPr/>
        <p:txBody>
          <a:bodyPr>
            <a:normAutofit/>
          </a:bodyPr>
          <a:lstStyle/>
          <a:p>
            <a:pPr>
              <a:buFont typeface="Wingdings" panose="05000000000000000000" pitchFamily="2" charset="2"/>
              <a:buChar char="q"/>
            </a:pPr>
            <a:r>
              <a:rPr lang="en-US" sz="3600" dirty="0"/>
              <a:t> Explore the behavior of the Bayesian classifier using three domains from the UCI repository</a:t>
            </a:r>
          </a:p>
          <a:p>
            <a:pPr>
              <a:buFont typeface="Wingdings" panose="05000000000000000000" pitchFamily="2" charset="2"/>
              <a:buChar char="q"/>
            </a:pPr>
            <a:r>
              <a:rPr lang="en-US" sz="3600" dirty="0"/>
              <a:t> Compare performance of normal distributions vs kernel functions (sum of Bayesians)</a:t>
            </a:r>
          </a:p>
          <a:p>
            <a:pPr>
              <a:buFont typeface="Wingdings" panose="05000000000000000000" pitchFamily="2" charset="2"/>
              <a:buChar char="q"/>
            </a:pPr>
            <a:r>
              <a:rPr lang="en-US" sz="3600" dirty="0"/>
              <a:t> Deduce why one is better than the other</a:t>
            </a:r>
          </a:p>
        </p:txBody>
      </p:sp>
    </p:spTree>
    <p:extLst>
      <p:ext uri="{BB962C8B-B14F-4D97-AF65-F5344CB8AC3E}">
        <p14:creationId xmlns:p14="http://schemas.microsoft.com/office/powerpoint/2010/main" val="1998337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9D81-7483-4CA6-B10C-368BBB0594D0}"/>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B70CB047-B38D-4DFA-B90C-CFEEF6A8BE22}"/>
              </a:ext>
            </a:extLst>
          </p:cNvPr>
          <p:cNvSpPr>
            <a:spLocks noGrp="1"/>
          </p:cNvSpPr>
          <p:nvPr>
            <p:ph idx="1"/>
          </p:nvPr>
        </p:nvSpPr>
        <p:spPr/>
        <p:txBody>
          <a:bodyPr>
            <a:normAutofit/>
          </a:bodyPr>
          <a:lstStyle/>
          <a:p>
            <a:pPr>
              <a:buFont typeface="Wingdings" panose="05000000000000000000" pitchFamily="2" charset="2"/>
              <a:buChar char="q"/>
            </a:pPr>
            <a:r>
              <a:rPr lang="en-US" sz="3600" dirty="0"/>
              <a:t> Mark email as spam or not spam</a:t>
            </a:r>
          </a:p>
          <a:p>
            <a:pPr>
              <a:buFont typeface="Wingdings" panose="05000000000000000000" pitchFamily="2" charset="2"/>
              <a:buChar char="q"/>
            </a:pPr>
            <a:r>
              <a:rPr lang="en-US" sz="3600" dirty="0"/>
              <a:t> Classify a news articles based on category</a:t>
            </a:r>
          </a:p>
          <a:p>
            <a:pPr>
              <a:buFont typeface="Wingdings" panose="05000000000000000000" pitchFamily="2" charset="2"/>
              <a:buChar char="q"/>
            </a:pPr>
            <a:r>
              <a:rPr lang="en-US" sz="3600" b="0" i="0" dirty="0">
                <a:solidFill>
                  <a:srgbClr val="282829"/>
                </a:solidFill>
                <a:effectLst/>
                <a:latin typeface="-apple-system"/>
              </a:rPr>
              <a:t> Check a piece of text expressing </a:t>
            </a:r>
            <a:r>
              <a:rPr lang="en-US" sz="3600" b="1" i="0" dirty="0">
                <a:solidFill>
                  <a:srgbClr val="282829"/>
                </a:solidFill>
                <a:effectLst/>
                <a:latin typeface="-apple-system"/>
              </a:rPr>
              <a:t>positive</a:t>
            </a:r>
            <a:r>
              <a:rPr lang="en-US" sz="3600" b="0" i="0" dirty="0">
                <a:solidFill>
                  <a:srgbClr val="282829"/>
                </a:solidFill>
                <a:effectLst/>
                <a:latin typeface="-apple-system"/>
              </a:rPr>
              <a:t> emotions, or </a:t>
            </a:r>
            <a:r>
              <a:rPr lang="en-US" sz="3600" b="1" i="0" dirty="0">
                <a:solidFill>
                  <a:srgbClr val="282829"/>
                </a:solidFill>
                <a:effectLst/>
                <a:latin typeface="-apple-system"/>
              </a:rPr>
              <a:t>negative</a:t>
            </a:r>
            <a:r>
              <a:rPr lang="en-US" sz="3600" b="0" i="0" dirty="0">
                <a:solidFill>
                  <a:srgbClr val="282829"/>
                </a:solidFill>
                <a:effectLst/>
                <a:latin typeface="-apple-system"/>
              </a:rPr>
              <a:t> emotions?</a:t>
            </a:r>
          </a:p>
          <a:p>
            <a:pPr>
              <a:buFont typeface="Wingdings" panose="05000000000000000000" pitchFamily="2" charset="2"/>
              <a:buChar char="q"/>
            </a:pPr>
            <a:r>
              <a:rPr lang="en-US" sz="3600" dirty="0">
                <a:solidFill>
                  <a:srgbClr val="282829"/>
                </a:solidFill>
                <a:latin typeface="-apple-system"/>
              </a:rPr>
              <a:t> Face Recognition Software</a:t>
            </a:r>
            <a:endParaRPr lang="en-US" sz="3600" b="0" i="0" dirty="0">
              <a:solidFill>
                <a:srgbClr val="282829"/>
              </a:solidFill>
              <a:effectLst/>
              <a:latin typeface="-apple-system"/>
            </a:endParaRPr>
          </a:p>
          <a:p>
            <a:pPr>
              <a:buFont typeface="Wingdings" panose="05000000000000000000" pitchFamily="2" charset="2"/>
              <a:buChar char="q"/>
            </a:pPr>
            <a:endParaRPr lang="en-US" sz="2400" dirty="0"/>
          </a:p>
        </p:txBody>
      </p:sp>
    </p:spTree>
    <p:extLst>
      <p:ext uri="{BB962C8B-B14F-4D97-AF65-F5344CB8AC3E}">
        <p14:creationId xmlns:p14="http://schemas.microsoft.com/office/powerpoint/2010/main" val="1734842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r>
              <a:rPr lang="en-US" dirty="0"/>
              <a:t>Procedure</a:t>
            </a:r>
          </a:p>
        </p:txBody>
      </p:sp>
      <p:graphicFrame>
        <p:nvGraphicFramePr>
          <p:cNvPr id="14" name="Content Placeholder 2" descr="SmartArt timeline">
            <a:extLst>
              <a:ext uri="{FF2B5EF4-FFF2-40B4-BE49-F238E27FC236}">
                <a16:creationId xmlns:a16="http://schemas.microsoft.com/office/drawing/2014/main" id="{62612D72-5A4E-430E-8505-B2C209DA7C74}"/>
              </a:ext>
            </a:extLst>
          </p:cNvPr>
          <p:cNvGraphicFramePr>
            <a:graphicFrameLocks noGrp="1"/>
          </p:cNvGraphicFramePr>
          <p:nvPr>
            <p:ph idx="1"/>
            <p:extLst>
              <p:ext uri="{D42A27DB-BD31-4B8C-83A1-F6EECF244321}">
                <p14:modId xmlns:p14="http://schemas.microsoft.com/office/powerpoint/2010/main" val="370948827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254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29AAE5-D5E4-400A-88D7-D7DE32A6F8E9}"/>
              </a:ext>
            </a:extLst>
          </p:cNvPr>
          <p:cNvSpPr>
            <a:spLocks noGrp="1"/>
          </p:cNvSpPr>
          <p:nvPr>
            <p:ph type="ctrTitle"/>
          </p:nvPr>
        </p:nvSpPr>
        <p:spPr>
          <a:xfrm>
            <a:off x="484814" y="640080"/>
            <a:ext cx="3659246" cy="2850319"/>
          </a:xfrm>
        </p:spPr>
        <p:txBody>
          <a:bodyPr>
            <a:normAutofit/>
          </a:bodyPr>
          <a:lstStyle/>
          <a:p>
            <a:r>
              <a:rPr lang="en-US" sz="5400">
                <a:solidFill>
                  <a:srgbClr val="FFFFFF"/>
                </a:solidFill>
              </a:rPr>
              <a:t>Stocks</a:t>
            </a:r>
          </a:p>
        </p:txBody>
      </p:sp>
      <p:cxnSp>
        <p:nvCxnSpPr>
          <p:cNvPr id="11" name="Straight Connector 1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Stock exchange numbers">
            <a:extLst>
              <a:ext uri="{FF2B5EF4-FFF2-40B4-BE49-F238E27FC236}">
                <a16:creationId xmlns:a16="http://schemas.microsoft.com/office/drawing/2014/main" id="{7F2BE79E-C3EA-4301-A4F9-439BBD036396}"/>
              </a:ext>
            </a:extLst>
          </p:cNvPr>
          <p:cNvPicPr>
            <a:picLocks noChangeAspect="1"/>
          </p:cNvPicPr>
          <p:nvPr/>
        </p:nvPicPr>
        <p:blipFill rotWithShape="1">
          <a:blip r:embed="rId2"/>
          <a:srcRect l="13964" r="12483" b="-1"/>
          <a:stretch/>
        </p:blipFill>
        <p:spPr>
          <a:xfrm>
            <a:off x="4635095" y="10"/>
            <a:ext cx="7556889" cy="6857990"/>
          </a:xfrm>
          <a:prstGeom prst="rect">
            <a:avLst/>
          </a:prstGeom>
        </p:spPr>
      </p:pic>
      <p:sp>
        <p:nvSpPr>
          <p:cNvPr id="6" name="Subtitle 5">
            <a:extLst>
              <a:ext uri="{FF2B5EF4-FFF2-40B4-BE49-F238E27FC236}">
                <a16:creationId xmlns:a16="http://schemas.microsoft.com/office/drawing/2014/main" id="{656A2839-095E-4898-BB01-1EE3EFDFC05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44124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80BEAB-CAA6-448E-82CC-1B258E16C4E5}"/>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3800">
                <a:solidFill>
                  <a:schemeClr val="tx1">
                    <a:lumMod val="85000"/>
                    <a:lumOff val="15000"/>
                  </a:schemeClr>
                </a:solidFill>
              </a:rPr>
              <a:t>Observations</a:t>
            </a:r>
          </a:p>
        </p:txBody>
      </p:sp>
      <p:sp>
        <p:nvSpPr>
          <p:cNvPr id="3" name="Content Placeholder 2">
            <a:extLst>
              <a:ext uri="{FF2B5EF4-FFF2-40B4-BE49-F238E27FC236}">
                <a16:creationId xmlns:a16="http://schemas.microsoft.com/office/drawing/2014/main" id="{5ACC053E-5859-4018-8E15-DE4C5ED66449}"/>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lnSpc>
                <a:spcPct val="100000"/>
              </a:lnSpc>
              <a:buNone/>
            </a:pPr>
            <a:r>
              <a:rPr lang="en-US" sz="2000" cap="all" spc="200" dirty="0">
                <a:solidFill>
                  <a:schemeClr val="tx1">
                    <a:lumMod val="85000"/>
                    <a:lumOff val="15000"/>
                  </a:schemeClr>
                </a:solidFill>
              </a:rPr>
              <a:t> Dow Jones Index </a:t>
            </a:r>
          </a:p>
        </p:txBody>
      </p:sp>
      <p:pic>
        <p:nvPicPr>
          <p:cNvPr id="4" name="Picture 3">
            <a:extLst>
              <a:ext uri="{FF2B5EF4-FFF2-40B4-BE49-F238E27FC236}">
                <a16:creationId xmlns:a16="http://schemas.microsoft.com/office/drawing/2014/main" id="{A5B9391A-A79F-427E-AE66-97459E678BFA}"/>
              </a:ext>
            </a:extLst>
          </p:cNvPr>
          <p:cNvPicPr>
            <a:picLocks noChangeAspect="1"/>
          </p:cNvPicPr>
          <p:nvPr/>
        </p:nvPicPr>
        <p:blipFill>
          <a:blip r:embed="rId2"/>
          <a:stretch>
            <a:fillRect/>
          </a:stretch>
        </p:blipFill>
        <p:spPr>
          <a:xfrm>
            <a:off x="742984" y="640081"/>
            <a:ext cx="6694246" cy="5054156"/>
          </a:xfrm>
          <a:prstGeom prst="rect">
            <a:avLst/>
          </a:prstGeom>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1394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BC9482-8280-4641-A6AA-A44F44C93E93}"/>
              </a:ext>
            </a:extLst>
          </p:cNvPr>
          <p:cNvSpPr>
            <a:spLocks noGrp="1"/>
          </p:cNvSpPr>
          <p:nvPr>
            <p:ph type="title"/>
          </p:nvPr>
        </p:nvSpPr>
        <p:spPr>
          <a:xfrm>
            <a:off x="878911" y="643468"/>
            <a:ext cx="3177847" cy="1674180"/>
          </a:xfrm>
        </p:spPr>
        <p:txBody>
          <a:bodyPr>
            <a:normAutofit/>
          </a:bodyPr>
          <a:lstStyle/>
          <a:p>
            <a:r>
              <a:rPr lang="en-US" sz="4000"/>
              <a:t>Attributes</a:t>
            </a:r>
            <a:endParaRPr lang="en-US" sz="4000" dirty="0"/>
          </a:p>
        </p:txBody>
      </p:sp>
      <p:cxnSp>
        <p:nvCxnSpPr>
          <p:cNvPr id="28" name="Straight Connector 22">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FADF823-DAC0-4D62-A049-69B417421163}"/>
              </a:ext>
            </a:extLst>
          </p:cNvPr>
          <p:cNvSpPr>
            <a:spLocks noGrp="1"/>
          </p:cNvSpPr>
          <p:nvPr>
            <p:ph idx="1"/>
          </p:nvPr>
        </p:nvSpPr>
        <p:spPr>
          <a:xfrm>
            <a:off x="858064" y="2639380"/>
            <a:ext cx="3205049" cy="3229714"/>
          </a:xfrm>
        </p:spPr>
        <p:txBody>
          <a:bodyPr>
            <a:normAutofit/>
          </a:bodyPr>
          <a:lstStyle/>
          <a:p>
            <a:pPr>
              <a:buFont typeface="Wingdings" panose="05000000000000000000" pitchFamily="2" charset="2"/>
              <a:buChar char="q"/>
            </a:pPr>
            <a:r>
              <a:rPr lang="en-US" dirty="0"/>
              <a:t> Open</a:t>
            </a:r>
          </a:p>
          <a:p>
            <a:pPr>
              <a:buFont typeface="Wingdings" panose="05000000000000000000" pitchFamily="2" charset="2"/>
              <a:buChar char="q"/>
            </a:pPr>
            <a:r>
              <a:rPr lang="en-US" dirty="0"/>
              <a:t> High</a:t>
            </a:r>
          </a:p>
          <a:p>
            <a:pPr>
              <a:buFont typeface="Wingdings" panose="05000000000000000000" pitchFamily="2" charset="2"/>
              <a:buChar char="q"/>
            </a:pPr>
            <a:r>
              <a:rPr lang="en-US" dirty="0"/>
              <a:t> Low</a:t>
            </a:r>
          </a:p>
          <a:p>
            <a:pPr>
              <a:buFont typeface="Wingdings" panose="05000000000000000000" pitchFamily="2" charset="2"/>
              <a:buChar char="q"/>
            </a:pPr>
            <a:r>
              <a:rPr lang="en-US" dirty="0"/>
              <a:t> Close</a:t>
            </a:r>
          </a:p>
          <a:p>
            <a:pPr>
              <a:buFont typeface="Wingdings" panose="05000000000000000000" pitchFamily="2" charset="2"/>
              <a:buChar char="q"/>
            </a:pPr>
            <a:r>
              <a:rPr lang="en-US" dirty="0"/>
              <a:t> </a:t>
            </a:r>
            <a:r>
              <a:rPr lang="en-US" b="1" dirty="0"/>
              <a:t>% change in price</a:t>
            </a:r>
          </a:p>
          <a:p>
            <a:pPr>
              <a:buFont typeface="Wingdings" panose="05000000000000000000" pitchFamily="2" charset="2"/>
              <a:buChar char="q"/>
            </a:pPr>
            <a:r>
              <a:rPr lang="en-US" b="1" dirty="0"/>
              <a:t> % change in next weeks price</a:t>
            </a:r>
          </a:p>
        </p:txBody>
      </p:sp>
      <p:pic>
        <p:nvPicPr>
          <p:cNvPr id="5" name="Content Placeholder 4" descr="Chart, scatter chart&#10;&#10;Description automatically generated">
            <a:extLst>
              <a:ext uri="{FF2B5EF4-FFF2-40B4-BE49-F238E27FC236}">
                <a16:creationId xmlns:a16="http://schemas.microsoft.com/office/drawing/2014/main" id="{177069D3-833E-45E7-837C-F6A79915B65C}"/>
              </a:ext>
            </a:extLst>
          </p:cNvPr>
          <p:cNvPicPr>
            <a:picLocks noChangeAspect="1"/>
          </p:cNvPicPr>
          <p:nvPr/>
        </p:nvPicPr>
        <p:blipFill>
          <a:blip r:embed="rId2"/>
          <a:stretch>
            <a:fillRect/>
          </a:stretch>
        </p:blipFill>
        <p:spPr>
          <a:xfrm>
            <a:off x="4385569" y="934927"/>
            <a:ext cx="7160438" cy="4475274"/>
          </a:xfrm>
          <a:prstGeom prst="rect">
            <a:avLst/>
          </a:prstGeom>
        </p:spPr>
      </p:pic>
      <p:sp>
        <p:nvSpPr>
          <p:cNvPr id="29" name="Rectangle 24">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9968289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{71BE493C-46A5-4CE2-9E66-FE1CE991024E}tf33845126_win32</Template>
  <TotalTime>111</TotalTime>
  <Words>194</Words>
  <Application>Microsoft Office PowerPoint</Application>
  <PresentationFormat>Widescreen</PresentationFormat>
  <Paragraphs>56</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-apple-system</vt:lpstr>
      <vt:lpstr>Arial</vt:lpstr>
      <vt:lpstr>Bookman Old Style</vt:lpstr>
      <vt:lpstr>Calibri</vt:lpstr>
      <vt:lpstr>Franklin Gothic Book</vt:lpstr>
      <vt:lpstr>Wingdings</vt:lpstr>
      <vt:lpstr>1_RetrospectVTI</vt:lpstr>
      <vt:lpstr>Bayesian Classifiers In Numeric Domains</vt:lpstr>
      <vt:lpstr>Bayesian Classifiers</vt:lpstr>
      <vt:lpstr>Types of Bayesian Classifiers</vt:lpstr>
      <vt:lpstr>Goal</vt:lpstr>
      <vt:lpstr>Use Cases</vt:lpstr>
      <vt:lpstr>Procedure</vt:lpstr>
      <vt:lpstr>Stocks</vt:lpstr>
      <vt:lpstr>Observations</vt:lpstr>
      <vt:lpstr>Attributes</vt:lpstr>
      <vt:lpstr>Observation</vt:lpstr>
      <vt:lpstr>Reasons</vt:lpstr>
      <vt:lpstr>Absenteeism at Work</vt:lpstr>
      <vt:lpstr>Attributes</vt:lpstr>
      <vt:lpstr>Observations</vt:lpstr>
      <vt:lpstr>Reasons</vt:lpstr>
      <vt:lpstr>Iris</vt:lpstr>
      <vt:lpstr>Attributes</vt:lpstr>
      <vt:lpstr>Observations</vt:lpstr>
      <vt:lpstr>Reasons</vt:lpstr>
      <vt:lpstr>Takeaways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Classifiers In Numeric Domains</dc:title>
  <dc:creator>Isaac Attuah</dc:creator>
  <cp:lastModifiedBy>Isaac Attuah</cp:lastModifiedBy>
  <cp:revision>18</cp:revision>
  <dcterms:created xsi:type="dcterms:W3CDTF">2021-02-19T04:50:30Z</dcterms:created>
  <dcterms:modified xsi:type="dcterms:W3CDTF">2021-02-19T06:41:35Z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